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iagrams/layout2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7" r:id="rId2"/>
    <p:sldId id="276" r:id="rId3"/>
    <p:sldId id="277" r:id="rId4"/>
    <p:sldId id="278" r:id="rId5"/>
    <p:sldId id="268" r:id="rId6"/>
    <p:sldId id="279" r:id="rId7"/>
    <p:sldId id="286" r:id="rId8"/>
    <p:sldId id="281" r:id="rId9"/>
    <p:sldId id="282" r:id="rId10"/>
    <p:sldId id="283" r:id="rId11"/>
    <p:sldId id="261" r:id="rId12"/>
    <p:sldId id="262" r:id="rId13"/>
    <p:sldId id="269" r:id="rId14"/>
    <p:sldId id="264" r:id="rId15"/>
    <p:sldId id="258" r:id="rId16"/>
    <p:sldId id="285" r:id="rId17"/>
    <p:sldId id="287" r:id="rId18"/>
    <p:sldId id="263" r:id="rId19"/>
    <p:sldId id="267" r:id="rId20"/>
    <p:sldId id="273" r:id="rId21"/>
  </p:sldIdLst>
  <p:sldSz cx="9144000" cy="6858000" type="screen4x3"/>
  <p:notesSz cx="6815138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99"/>
    <a:srgbClr val="66FF66"/>
    <a:srgbClr val="0000CC"/>
    <a:srgbClr val="9966FF"/>
    <a:srgbClr val="FFFF66"/>
    <a:srgbClr val="0099FF"/>
    <a:srgbClr val="00FFFF"/>
    <a:srgbClr val="FF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981" autoAdjust="0"/>
  </p:normalViewPr>
  <p:slideViewPr>
    <p:cSldViewPr>
      <p:cViewPr>
        <p:scale>
          <a:sx n="80" d="100"/>
          <a:sy n="80" d="100"/>
        </p:scale>
        <p:origin x="-780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hPercent val="73"/>
      <c:depthPercent val="100"/>
      <c:rAngAx val="1"/>
    </c:view3D>
    <c:floor>
      <c:spPr>
        <a:noFill/>
        <a:ln w="3175">
          <a:solidFill>
            <a:srgbClr val="000000"/>
          </a:solidFill>
          <a:prstDash val="solid"/>
        </a:ln>
      </c:spPr>
    </c:floor>
    <c:sideWall>
      <c:spPr>
        <a:noFill/>
        <a:ln w="12700">
          <a:solidFill>
            <a:srgbClr val="808080"/>
          </a:solidFill>
          <a:prstDash val="solid"/>
        </a:ln>
      </c:spPr>
    </c:sideWall>
    <c:backWall>
      <c:spPr>
        <a:noFill/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1666666666666868E-2"/>
          <c:y val="5.1502145922746843E-2"/>
          <c:w val="0.5395833333333333"/>
          <c:h val="0.69527896995708161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количество обучающихся</c:v>
                </c:pt>
              </c:strCache>
            </c:strRef>
          </c:tx>
          <c:spPr>
            <a:solidFill>
              <a:srgbClr val="0000FF"/>
            </a:solidFill>
            <a:ln w="21558">
              <a:solidFill>
                <a:srgbClr val="000000"/>
              </a:solidFill>
              <a:prstDash val="solid"/>
            </a:ln>
          </c:spPr>
          <c:cat>
            <c:strRef>
              <c:f>Sheet1!$B$1:$D$1</c:f>
              <c:strCache>
                <c:ptCount val="3"/>
                <c:pt idx="0">
                  <c:v>2009-2010г.г.</c:v>
                </c:pt>
                <c:pt idx="1">
                  <c:v>2010-2011г.г.</c:v>
                </c:pt>
                <c:pt idx="2">
                  <c:v>2011-2012г.г.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4409</c:v>
                </c:pt>
                <c:pt idx="1">
                  <c:v>4527</c:v>
                </c:pt>
                <c:pt idx="2">
                  <c:v>4758</c:v>
                </c:pt>
              </c:numCache>
            </c:numRef>
          </c:val>
        </c:ser>
        <c:gapWidth val="100"/>
        <c:gapDepth val="0"/>
        <c:shape val="box"/>
        <c:axId val="74937856"/>
        <c:axId val="74995200"/>
        <c:axId val="0"/>
      </c:bar3DChart>
      <c:catAx>
        <c:axId val="74937856"/>
        <c:scaling>
          <c:orientation val="minMax"/>
        </c:scaling>
        <c:axPos val="b"/>
        <c:numFmt formatCode="General" sourceLinked="1"/>
        <c:tickLblPos val="low"/>
        <c:spPr>
          <a:ln w="538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74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74995200"/>
        <c:crosses val="autoZero"/>
        <c:auto val="1"/>
        <c:lblAlgn val="ctr"/>
        <c:lblOffset val="100"/>
        <c:tickLblSkip val="1"/>
        <c:tickMarkSkip val="1"/>
      </c:catAx>
      <c:valAx>
        <c:axId val="74995200"/>
        <c:scaling>
          <c:orientation val="minMax"/>
        </c:scaling>
        <c:axPos val="l"/>
        <c:majorGridlines>
          <c:spPr>
            <a:ln w="5389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538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74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74937856"/>
        <c:crosses val="autoZero"/>
        <c:crossBetween val="between"/>
      </c:valAx>
      <c:spPr>
        <a:noFill/>
        <a:ln w="43116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25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</c:legendEntry>
      <c:layout>
        <c:manualLayout>
          <c:xMode val="edge"/>
          <c:yMode val="edge"/>
          <c:x val="0.65416666666666667"/>
          <c:y val="0.37564435244547717"/>
          <c:w val="0.33750000000000047"/>
          <c:h val="0.31593304683781742"/>
        </c:manualLayout>
      </c:layout>
      <c:spPr>
        <a:noFill/>
        <a:ln w="5389">
          <a:noFill/>
          <a:prstDash val="solid"/>
        </a:ln>
      </c:spPr>
      <c:txPr>
        <a:bodyPr/>
        <a:lstStyle/>
        <a:p>
          <a:pPr>
            <a:defRPr sz="1596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74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56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noFill/>
        <a:ln w="12700">
          <a:solidFill>
            <a:srgbClr val="808080"/>
          </a:solidFill>
          <a:prstDash val="solid"/>
        </a:ln>
      </c:spPr>
    </c:sideWall>
    <c:backWall>
      <c:spPr>
        <a:noFill/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8823529411764705E-2"/>
          <c:y val="6.5693430656934393E-2"/>
          <c:w val="0.78860294117647067"/>
          <c:h val="0.78102189781021902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город</c:v>
                </c:pt>
              </c:strCache>
            </c:strRef>
          </c:tx>
          <c:spPr>
            <a:solidFill>
              <a:schemeClr val="bg1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Sheet1!$B$1:$D$1</c:f>
              <c:strCache>
                <c:ptCount val="3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18.8</c:v>
                </c:pt>
                <c:pt idx="1">
                  <c:v>20.8</c:v>
                </c:pt>
                <c:pt idx="2">
                  <c:v>22.4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село </c:v>
                </c:pt>
              </c:strCache>
            </c:strRef>
          </c:tx>
          <c:spPr>
            <a:solidFill>
              <a:srgbClr val="0000FF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Sheet1!$B$1:$D$1</c:f>
              <c:strCache>
                <c:ptCount val="3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11</c:v>
                </c:pt>
                <c:pt idx="1">
                  <c:v>11</c:v>
                </c:pt>
                <c:pt idx="2">
                  <c:v>11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район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Sheet1!$B$1:$D$1</c:f>
              <c:strCache>
                <c:ptCount val="3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16.399999999999999</c:v>
                </c:pt>
                <c:pt idx="1">
                  <c:v>17.399999999999999</c:v>
                </c:pt>
                <c:pt idx="2">
                  <c:v>18.399999999999999</c:v>
                </c:pt>
              </c:numCache>
            </c:numRef>
          </c:val>
        </c:ser>
        <c:gapDepth val="0"/>
        <c:shape val="box"/>
        <c:axId val="75011200"/>
        <c:axId val="75012736"/>
        <c:axId val="0"/>
      </c:bar3DChart>
      <c:catAx>
        <c:axId val="75011200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75012736"/>
        <c:crosses val="autoZero"/>
        <c:auto val="1"/>
        <c:lblAlgn val="ctr"/>
        <c:lblOffset val="100"/>
        <c:tickLblSkip val="1"/>
        <c:tickMarkSkip val="1"/>
      </c:catAx>
      <c:valAx>
        <c:axId val="75012736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75011200"/>
        <c:crosses val="autoZero"/>
        <c:crossBetween val="between"/>
      </c:valAx>
      <c:spPr>
        <a:noFill/>
        <a:ln w="25399">
          <a:noFill/>
        </a:ln>
      </c:spPr>
    </c:plotArea>
    <c:legend>
      <c:legendPos val="b"/>
      <c:layout/>
      <c:spPr>
        <a:noFill/>
        <a:ln w="3175">
          <a:noFill/>
          <a:prstDash val="solid"/>
        </a:ln>
      </c:spPr>
      <c:txPr>
        <a:bodyPr/>
        <a:lstStyle/>
        <a:p>
          <a:pPr>
            <a:defRPr sz="20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1682191643451136E-2"/>
          <c:y val="5.8127022885153083E-2"/>
          <c:w val="0.84602175475558661"/>
          <c:h val="0.7405951689739273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rgbClr val="0000FF"/>
            </a:solidFill>
            <a:ln w="12699">
              <a:solidFill>
                <a:srgbClr val="000000"/>
              </a:solidFill>
              <a:prstDash val="solid"/>
            </a:ln>
          </c:spPr>
          <c:dLbls>
            <c:txPr>
              <a:bodyPr/>
              <a:lstStyle/>
              <a:p>
                <a:pPr>
                  <a:defRPr sz="2400" baseline="0"/>
                </a:pPr>
                <a:endParaRPr lang="ru-RU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2008-2009г.г.</c:v>
                </c:pt>
                <c:pt idx="1">
                  <c:v>2009-2010г.г.</c:v>
                </c:pt>
                <c:pt idx="2">
                  <c:v>2010-2011г.г.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97.4</c:v>
                </c:pt>
                <c:pt idx="1">
                  <c:v>98</c:v>
                </c:pt>
                <c:pt idx="2">
                  <c:v>98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качество знаний</c:v>
                </c:pt>
              </c:strCache>
            </c:strRef>
          </c:tx>
          <c:spPr>
            <a:solidFill>
              <a:srgbClr val="FF0000"/>
            </a:solidFill>
            <a:ln w="12699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4.5055347123659269E-3"/>
                  <c:y val="-2.8341186499613955E-2"/>
                </c:manualLayout>
              </c:layout>
              <c:showVal val="1"/>
            </c:dLbl>
            <c:dLbl>
              <c:idx val="1"/>
              <c:layout>
                <c:manualLayout>
                  <c:x val="1.5018449041219856E-3"/>
                  <c:y val="-2.5764714999649028E-2"/>
                </c:manualLayout>
              </c:layout>
              <c:showVal val="1"/>
            </c:dLbl>
            <c:dLbl>
              <c:idx val="2"/>
              <c:layout>
                <c:manualLayout>
                  <c:x val="4.5055347123659547E-3"/>
                  <c:y val="-2.0611771999719242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 baseline="0"/>
                </a:pPr>
                <a:endParaRPr lang="ru-RU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2008-2009г.г.</c:v>
                </c:pt>
                <c:pt idx="1">
                  <c:v>2009-2010г.г.</c:v>
                </c:pt>
                <c:pt idx="2">
                  <c:v>2010-2011г.г.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34.6</c:v>
                </c:pt>
                <c:pt idx="1">
                  <c:v>35</c:v>
                </c:pt>
                <c:pt idx="2">
                  <c:v>36</c:v>
                </c:pt>
              </c:numCache>
            </c:numRef>
          </c:val>
        </c:ser>
        <c:axId val="73756032"/>
        <c:axId val="75027584"/>
      </c:barChart>
      <c:catAx>
        <c:axId val="73756032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2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75027584"/>
        <c:crosses val="autoZero"/>
        <c:auto val="1"/>
        <c:lblAlgn val="ctr"/>
        <c:lblOffset val="100"/>
        <c:tickLblSkip val="1"/>
        <c:tickMarkSkip val="1"/>
      </c:catAx>
      <c:valAx>
        <c:axId val="75027584"/>
        <c:scaling>
          <c:orientation val="minMax"/>
          <c:max val="100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22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73756032"/>
        <c:crosses val="autoZero"/>
        <c:crossBetween val="between"/>
      </c:valAx>
      <c:spPr>
        <a:noFill/>
        <a:ln w="12699">
          <a:solidFill>
            <a:srgbClr val="808080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19487099861806617"/>
          <c:y val="0.91801786164226262"/>
          <c:w val="0.60725419470011943"/>
          <c:h val="7.724143079780138E-2"/>
        </c:manualLayout>
      </c:layout>
      <c:spPr>
        <a:noFill/>
        <a:ln w="3175">
          <a:noFill/>
          <a:prstDash val="solid"/>
        </a:ln>
      </c:spPr>
      <c:txPr>
        <a:bodyPr/>
        <a:lstStyle/>
        <a:p>
          <a:pPr>
            <a:defRPr sz="22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1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9881231062115184"/>
          <c:y val="1.8390782404703411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МАТЕМАТИКА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spPr>
              <a:solidFill>
                <a:srgbClr val="0000FF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</c:dPt>
          <c:dLbls>
            <c:txPr>
              <a:bodyPr/>
              <a:lstStyle/>
              <a:p>
                <a:pPr>
                  <a:defRPr sz="3200" b="1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"2"</c:v>
                </c:pt>
                <c:pt idx="1">
                  <c:v>"3"</c:v>
                </c:pt>
                <c:pt idx="2">
                  <c:v>"4"</c:v>
                </c:pt>
                <c:pt idx="3">
                  <c:v>"5"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</c:v>
                </c:pt>
                <c:pt idx="1">
                  <c:v>143</c:v>
                </c:pt>
                <c:pt idx="2">
                  <c:v>105</c:v>
                </c:pt>
                <c:pt idx="3">
                  <c:v>49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9663915132433283"/>
          <c:y val="0.13685396946454337"/>
          <c:w val="0.20336084867566714"/>
          <c:h val="0.7612326168490462"/>
        </c:manualLayout>
      </c:layout>
      <c:txPr>
        <a:bodyPr/>
        <a:lstStyle/>
        <a:p>
          <a:pPr>
            <a:defRPr sz="28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28032929161547432"/>
          <c:y val="9.4487860913868727E-3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РУССКИЙ ЯЗЫК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spPr>
              <a:solidFill>
                <a:srgbClr val="0000FF"/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</c:dPt>
          <c:dLbls>
            <c:txPr>
              <a:bodyPr/>
              <a:lstStyle/>
              <a:p>
                <a:pPr>
                  <a:defRPr sz="3200" b="1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"2"</c:v>
                </c:pt>
                <c:pt idx="1">
                  <c:v>"3"</c:v>
                </c:pt>
                <c:pt idx="2">
                  <c:v>"4"</c:v>
                </c:pt>
                <c:pt idx="3">
                  <c:v>"5"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32</c:v>
                </c:pt>
                <c:pt idx="1">
                  <c:v>147</c:v>
                </c:pt>
                <c:pt idx="2">
                  <c:v>124</c:v>
                </c:pt>
                <c:pt idx="3">
                  <c:v>25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участников</c:v>
                </c:pt>
              </c:strCache>
            </c:strRef>
          </c:tx>
          <c:spPr>
            <a:solidFill>
              <a:srgbClr val="0000FF"/>
            </a:solidFill>
          </c:spPr>
          <c:dLbls>
            <c:dLbl>
              <c:idx val="0"/>
              <c:layout>
                <c:manualLayout>
                  <c:x val="8.1480911186390059E-2"/>
                  <c:y val="-1.9478245932464579E-2"/>
                </c:manualLayout>
              </c:layout>
              <c:showVal val="1"/>
            </c:dLbl>
            <c:dLbl>
              <c:idx val="1"/>
              <c:layout>
                <c:manualLayout>
                  <c:x val="9.9258564536147897E-2"/>
                  <c:y val="1.9478245932464604E-2"/>
                </c:manualLayout>
              </c:layout>
              <c:showVal val="1"/>
            </c:dLbl>
            <c:dLbl>
              <c:idx val="2"/>
              <c:layout>
                <c:manualLayout>
                  <c:x val="9.1851208973748794E-2"/>
                  <c:y val="5.565213123561316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1" baseline="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1059</c:v>
                </c:pt>
                <c:pt idx="1">
                  <c:v>1194</c:v>
                </c:pt>
                <c:pt idx="2">
                  <c:v>1321</c:v>
                </c:pt>
              </c:numCache>
            </c:numRef>
          </c:val>
        </c:ser>
        <c:shape val="cylinder"/>
        <c:axId val="38832768"/>
        <c:axId val="55971840"/>
        <c:axId val="0"/>
      </c:bar3DChart>
      <c:catAx>
        <c:axId val="3883276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55971840"/>
        <c:crosses val="autoZero"/>
        <c:auto val="1"/>
        <c:lblAlgn val="ctr"/>
        <c:lblOffset val="100"/>
      </c:catAx>
      <c:valAx>
        <c:axId val="55971840"/>
        <c:scaling>
          <c:orientation val="minMax"/>
        </c:scaling>
        <c:axPos val="l"/>
        <c:majorGridlines/>
        <c:numFmt formatCode="General" sourceLinked="1"/>
        <c:tickLblPos val="nextTo"/>
        <c:crossAx val="3883276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2400" b="1" i="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%, учащихся</a:t>
            </a:r>
            <a:endParaRPr lang="ru-RU" dirty="0"/>
          </a:p>
        </c:rich>
      </c:tx>
      <c:layout>
        <c:manualLayout>
          <c:xMode val="edge"/>
          <c:yMode val="edge"/>
          <c:x val="0.43572024963293082"/>
          <c:y val="0.12781716250931413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explosion val="24"/>
          <c:dPt>
            <c:idx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spPr>
              <a:solidFill>
                <a:srgbClr val="0000FF"/>
              </a:solidFill>
              <a:ln>
                <a:solidFill>
                  <a:schemeClr val="tx1"/>
                </a:solidFill>
              </a:ln>
            </c:spPr>
          </c:dPt>
          <c:dLbls>
            <c:txPr>
              <a:bodyPr/>
              <a:lstStyle/>
              <a:p>
                <a:pPr>
                  <a:defRPr sz="36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Охвачены горячим питанием</c:v>
                </c:pt>
                <c:pt idx="1">
                  <c:v>Не охвачены горячим питанием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87.5</c:v>
                </c:pt>
                <c:pt idx="1">
                  <c:v>12.5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5655768732644937"/>
          <c:y val="0.20595690519999468"/>
          <c:w val="0.33493025979394248"/>
          <c:h val="0.29217220523065501"/>
        </c:manualLayout>
      </c:layout>
      <c:txPr>
        <a:bodyPr/>
        <a:lstStyle/>
        <a:p>
          <a:pPr>
            <a:defRPr sz="2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E54939-4983-4DC0-A157-073F8476E5D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57D5044C-F940-4E37-BFA4-5B611348FF7E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rPr>
            <a:t>Обеспеченность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rPr>
            <a:t> учебниками</a:t>
          </a:r>
        </a:p>
      </dgm:t>
    </dgm:pt>
    <dgm:pt modelId="{D8BD8892-C86E-43B1-8240-859C90475C25}" type="parTrans" cxnId="{D3A1B4AA-B6E4-44C4-BCF9-9C0A199BD482}">
      <dgm:prSet/>
      <dgm:spPr/>
      <dgm:t>
        <a:bodyPr/>
        <a:lstStyle/>
        <a:p>
          <a:endParaRPr lang="ru-RU"/>
        </a:p>
      </dgm:t>
    </dgm:pt>
    <dgm:pt modelId="{9B86075E-0633-425C-969C-076139E8CFEB}" type="sibTrans" cxnId="{D3A1B4AA-B6E4-44C4-BCF9-9C0A199BD482}">
      <dgm:prSet/>
      <dgm:spPr/>
      <dgm:t>
        <a:bodyPr/>
        <a:lstStyle/>
        <a:p>
          <a:endParaRPr lang="ru-RU"/>
        </a:p>
      </dgm:t>
    </dgm:pt>
    <dgm:pt modelId="{EBAB7725-E1AE-4BF0-80F2-777CB0189D66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Начальная школа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Monotype Corsiva" pitchFamily="66" charset="0"/>
            </a:rPr>
            <a:t>97 %</a:t>
          </a:r>
        </a:p>
      </dgm:t>
    </dgm:pt>
    <dgm:pt modelId="{10573159-C887-47D6-97FD-F200DEB92F86}" type="parTrans" cxnId="{9573D065-7738-49DE-8643-5A0BBDF039B5}">
      <dgm:prSet/>
      <dgm:spPr/>
      <dgm:t>
        <a:bodyPr/>
        <a:lstStyle/>
        <a:p>
          <a:endParaRPr lang="ru-RU"/>
        </a:p>
      </dgm:t>
    </dgm:pt>
    <dgm:pt modelId="{74149AFF-62F4-4AB8-B5AD-6748D096E047}" type="sibTrans" cxnId="{9573D065-7738-49DE-8643-5A0BBDF039B5}">
      <dgm:prSet/>
      <dgm:spPr/>
      <dgm:t>
        <a:bodyPr/>
        <a:lstStyle/>
        <a:p>
          <a:endParaRPr lang="ru-RU"/>
        </a:p>
      </dgm:t>
    </dgm:pt>
    <dgm:pt modelId="{A6EA7787-47E9-4099-A5F7-85BC87ABB570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Основная школа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Monotype Corsiva" pitchFamily="66" charset="0"/>
            </a:rPr>
            <a:t>89 %</a:t>
          </a:r>
        </a:p>
      </dgm:t>
    </dgm:pt>
    <dgm:pt modelId="{3E94A34B-2F75-4C66-9856-780C3E49F2F2}" type="parTrans" cxnId="{51662F6C-38E0-49A8-9785-7D55DCDCFD25}">
      <dgm:prSet/>
      <dgm:spPr/>
      <dgm:t>
        <a:bodyPr/>
        <a:lstStyle/>
        <a:p>
          <a:endParaRPr lang="ru-RU"/>
        </a:p>
      </dgm:t>
    </dgm:pt>
    <dgm:pt modelId="{B2F2A1B7-A6D9-4F47-BA8D-B9ED2E839BDA}" type="sibTrans" cxnId="{51662F6C-38E0-49A8-9785-7D55DCDCFD25}">
      <dgm:prSet/>
      <dgm:spPr/>
      <dgm:t>
        <a:bodyPr/>
        <a:lstStyle/>
        <a:p>
          <a:endParaRPr lang="ru-RU"/>
        </a:p>
      </dgm:t>
    </dgm:pt>
    <dgm:pt modelId="{DAC1D64C-8DE0-4677-99CB-2F3C44A04449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Средняя школа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600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Monotype Corsiva" pitchFamily="66" charset="0"/>
            </a:rPr>
            <a:t>92 %</a:t>
          </a:r>
        </a:p>
      </dgm:t>
    </dgm:pt>
    <dgm:pt modelId="{18CD4F9D-B19C-4476-B5E4-2D4486B7453B}" type="parTrans" cxnId="{F3E44824-FD3A-4703-9B99-29084A7F1B6C}">
      <dgm:prSet/>
      <dgm:spPr/>
      <dgm:t>
        <a:bodyPr/>
        <a:lstStyle/>
        <a:p>
          <a:endParaRPr lang="ru-RU"/>
        </a:p>
      </dgm:t>
    </dgm:pt>
    <dgm:pt modelId="{9D150BB7-3344-458E-9E30-A334D6CC08CA}" type="sibTrans" cxnId="{F3E44824-FD3A-4703-9B99-29084A7F1B6C}">
      <dgm:prSet/>
      <dgm:spPr/>
      <dgm:t>
        <a:bodyPr/>
        <a:lstStyle/>
        <a:p>
          <a:endParaRPr lang="ru-RU"/>
        </a:p>
      </dgm:t>
    </dgm:pt>
    <dgm:pt modelId="{619A8196-5A01-48BC-995B-6F18CA0B81E9}" type="pres">
      <dgm:prSet presAssocID="{00E54939-4983-4DC0-A157-073F8476E5D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AA64DCB-56ED-42D3-8F6D-48D408449198}" type="pres">
      <dgm:prSet presAssocID="{57D5044C-F940-4E37-BFA4-5B611348FF7E}" presName="hierRoot1" presStyleCnt="0">
        <dgm:presLayoutVars>
          <dgm:hierBranch/>
        </dgm:presLayoutVars>
      </dgm:prSet>
      <dgm:spPr/>
    </dgm:pt>
    <dgm:pt modelId="{2F3B3369-9E47-48D6-B9DF-797DD4CF5EFE}" type="pres">
      <dgm:prSet presAssocID="{57D5044C-F940-4E37-BFA4-5B611348FF7E}" presName="rootComposite1" presStyleCnt="0"/>
      <dgm:spPr/>
    </dgm:pt>
    <dgm:pt modelId="{A428FDBA-CF24-405C-9883-0A808B97CBAD}" type="pres">
      <dgm:prSet presAssocID="{57D5044C-F940-4E37-BFA4-5B611348FF7E}" presName="rootText1" presStyleLbl="node0" presStyleIdx="0" presStyleCnt="1" custScaleX="169133" custScaleY="128795" custLinFactNeighborY="-225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2838F6-263C-473C-9DD2-F0FFEC095D8D}" type="pres">
      <dgm:prSet presAssocID="{57D5044C-F940-4E37-BFA4-5B611348FF7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BA80700-BEBD-4236-A122-45F26C46345F}" type="pres">
      <dgm:prSet presAssocID="{57D5044C-F940-4E37-BFA4-5B611348FF7E}" presName="hierChild2" presStyleCnt="0"/>
      <dgm:spPr/>
    </dgm:pt>
    <dgm:pt modelId="{5D287B17-EC3D-48CA-BFFF-005A334046A3}" type="pres">
      <dgm:prSet presAssocID="{10573159-C887-47D6-97FD-F200DEB92F86}" presName="Name35" presStyleLbl="parChTrans1D2" presStyleIdx="0" presStyleCnt="3"/>
      <dgm:spPr/>
      <dgm:t>
        <a:bodyPr/>
        <a:lstStyle/>
        <a:p>
          <a:endParaRPr lang="ru-RU"/>
        </a:p>
      </dgm:t>
    </dgm:pt>
    <dgm:pt modelId="{E2D95846-1940-49CA-B03C-90742EC9FCFD}" type="pres">
      <dgm:prSet presAssocID="{EBAB7725-E1AE-4BF0-80F2-777CB0189D66}" presName="hierRoot2" presStyleCnt="0">
        <dgm:presLayoutVars>
          <dgm:hierBranch/>
        </dgm:presLayoutVars>
      </dgm:prSet>
      <dgm:spPr/>
    </dgm:pt>
    <dgm:pt modelId="{A0045FE0-23FE-4B39-BDAA-3E1B6589B106}" type="pres">
      <dgm:prSet presAssocID="{EBAB7725-E1AE-4BF0-80F2-777CB0189D66}" presName="rootComposite" presStyleCnt="0"/>
      <dgm:spPr/>
    </dgm:pt>
    <dgm:pt modelId="{3ECFF341-EBC1-4419-AC82-5966962B3360}" type="pres">
      <dgm:prSet presAssocID="{EBAB7725-E1AE-4BF0-80F2-777CB0189D66}" presName="rootText" presStyleLbl="node2" presStyleIdx="0" presStyleCnt="3" custScaleX="98561" custScaleY="1493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8BB103-7F1A-4C3B-8914-12EA185D6294}" type="pres">
      <dgm:prSet presAssocID="{EBAB7725-E1AE-4BF0-80F2-777CB0189D66}" presName="rootConnector" presStyleLbl="node2" presStyleIdx="0" presStyleCnt="3"/>
      <dgm:spPr/>
      <dgm:t>
        <a:bodyPr/>
        <a:lstStyle/>
        <a:p>
          <a:endParaRPr lang="ru-RU"/>
        </a:p>
      </dgm:t>
    </dgm:pt>
    <dgm:pt modelId="{91E4FE2A-C21F-468E-88D5-4AD82FCA9519}" type="pres">
      <dgm:prSet presAssocID="{EBAB7725-E1AE-4BF0-80F2-777CB0189D66}" presName="hierChild4" presStyleCnt="0"/>
      <dgm:spPr/>
    </dgm:pt>
    <dgm:pt modelId="{8B1F8077-4FE5-4445-8A5D-259F0192D697}" type="pres">
      <dgm:prSet presAssocID="{EBAB7725-E1AE-4BF0-80F2-777CB0189D66}" presName="hierChild5" presStyleCnt="0"/>
      <dgm:spPr/>
    </dgm:pt>
    <dgm:pt modelId="{BBA7D61F-83DB-4612-B7EA-DC8AE1315714}" type="pres">
      <dgm:prSet presAssocID="{3E94A34B-2F75-4C66-9856-780C3E49F2F2}" presName="Name35" presStyleLbl="parChTrans1D2" presStyleIdx="1" presStyleCnt="3"/>
      <dgm:spPr/>
      <dgm:t>
        <a:bodyPr/>
        <a:lstStyle/>
        <a:p>
          <a:endParaRPr lang="ru-RU"/>
        </a:p>
      </dgm:t>
    </dgm:pt>
    <dgm:pt modelId="{CBE7A469-A65A-4B50-82E4-79F6937DDF1B}" type="pres">
      <dgm:prSet presAssocID="{A6EA7787-47E9-4099-A5F7-85BC87ABB570}" presName="hierRoot2" presStyleCnt="0">
        <dgm:presLayoutVars>
          <dgm:hierBranch/>
        </dgm:presLayoutVars>
      </dgm:prSet>
      <dgm:spPr/>
    </dgm:pt>
    <dgm:pt modelId="{F0EF52E4-68F9-46F8-9FAE-48D4C0513A0F}" type="pres">
      <dgm:prSet presAssocID="{A6EA7787-47E9-4099-A5F7-85BC87ABB570}" presName="rootComposite" presStyleCnt="0"/>
      <dgm:spPr/>
    </dgm:pt>
    <dgm:pt modelId="{8E6C1818-3E43-4388-96DB-EC3CF73BE886}" type="pres">
      <dgm:prSet presAssocID="{A6EA7787-47E9-4099-A5F7-85BC87ABB570}" presName="rootText" presStyleLbl="node2" presStyleIdx="1" presStyleCnt="3" custScaleX="90074" custScaleY="1460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A230A1-03AA-4720-AAA2-D2CE0860576F}" type="pres">
      <dgm:prSet presAssocID="{A6EA7787-47E9-4099-A5F7-85BC87ABB570}" presName="rootConnector" presStyleLbl="node2" presStyleIdx="1" presStyleCnt="3"/>
      <dgm:spPr/>
      <dgm:t>
        <a:bodyPr/>
        <a:lstStyle/>
        <a:p>
          <a:endParaRPr lang="ru-RU"/>
        </a:p>
      </dgm:t>
    </dgm:pt>
    <dgm:pt modelId="{E26BA8DF-022E-44B0-BFDB-5D3E2233AB26}" type="pres">
      <dgm:prSet presAssocID="{A6EA7787-47E9-4099-A5F7-85BC87ABB570}" presName="hierChild4" presStyleCnt="0"/>
      <dgm:spPr/>
    </dgm:pt>
    <dgm:pt modelId="{0F559028-5A23-4A4D-B40D-57836EB903C7}" type="pres">
      <dgm:prSet presAssocID="{A6EA7787-47E9-4099-A5F7-85BC87ABB570}" presName="hierChild5" presStyleCnt="0"/>
      <dgm:spPr/>
    </dgm:pt>
    <dgm:pt modelId="{916069D9-27C1-4F14-BF02-3882602BA3FA}" type="pres">
      <dgm:prSet presAssocID="{18CD4F9D-B19C-4476-B5E4-2D4486B7453B}" presName="Name35" presStyleLbl="parChTrans1D2" presStyleIdx="2" presStyleCnt="3"/>
      <dgm:spPr/>
      <dgm:t>
        <a:bodyPr/>
        <a:lstStyle/>
        <a:p>
          <a:endParaRPr lang="ru-RU"/>
        </a:p>
      </dgm:t>
    </dgm:pt>
    <dgm:pt modelId="{D9C5FA27-5FBD-45DC-BFAB-6CCF6D6A6F78}" type="pres">
      <dgm:prSet presAssocID="{DAC1D64C-8DE0-4677-99CB-2F3C44A04449}" presName="hierRoot2" presStyleCnt="0">
        <dgm:presLayoutVars>
          <dgm:hierBranch/>
        </dgm:presLayoutVars>
      </dgm:prSet>
      <dgm:spPr/>
    </dgm:pt>
    <dgm:pt modelId="{9D21F93E-CC82-42B5-987A-4512BD7E4EE1}" type="pres">
      <dgm:prSet presAssocID="{DAC1D64C-8DE0-4677-99CB-2F3C44A04449}" presName="rootComposite" presStyleCnt="0"/>
      <dgm:spPr/>
    </dgm:pt>
    <dgm:pt modelId="{1AA206AB-80E5-475B-97F0-5E28EDD62EDA}" type="pres">
      <dgm:prSet presAssocID="{DAC1D64C-8DE0-4677-99CB-2F3C44A04449}" presName="rootText" presStyleLbl="node2" presStyleIdx="2" presStyleCnt="3" custScaleY="1460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B97617-1FD6-4BA3-9DDB-57DB44089E2F}" type="pres">
      <dgm:prSet presAssocID="{DAC1D64C-8DE0-4677-99CB-2F3C44A04449}" presName="rootConnector" presStyleLbl="node2" presStyleIdx="2" presStyleCnt="3"/>
      <dgm:spPr/>
      <dgm:t>
        <a:bodyPr/>
        <a:lstStyle/>
        <a:p>
          <a:endParaRPr lang="ru-RU"/>
        </a:p>
      </dgm:t>
    </dgm:pt>
    <dgm:pt modelId="{192DAAEA-1861-48BB-8727-4179772E8627}" type="pres">
      <dgm:prSet presAssocID="{DAC1D64C-8DE0-4677-99CB-2F3C44A04449}" presName="hierChild4" presStyleCnt="0"/>
      <dgm:spPr/>
    </dgm:pt>
    <dgm:pt modelId="{3D832117-08F8-4199-9B48-FFEE61B7C8DA}" type="pres">
      <dgm:prSet presAssocID="{DAC1D64C-8DE0-4677-99CB-2F3C44A04449}" presName="hierChild5" presStyleCnt="0"/>
      <dgm:spPr/>
    </dgm:pt>
    <dgm:pt modelId="{76867652-FB87-49C5-BBAD-BFC15F0DD145}" type="pres">
      <dgm:prSet presAssocID="{57D5044C-F940-4E37-BFA4-5B611348FF7E}" presName="hierChild3" presStyleCnt="0"/>
      <dgm:spPr/>
    </dgm:pt>
  </dgm:ptLst>
  <dgm:cxnLst>
    <dgm:cxn modelId="{834979DC-8D8C-474D-A21A-E01CF5277D5D}" type="presOf" srcId="{A6EA7787-47E9-4099-A5F7-85BC87ABB570}" destId="{8E6C1818-3E43-4388-96DB-EC3CF73BE886}" srcOrd="0" destOrd="0" presId="urn:microsoft.com/office/officeart/2005/8/layout/orgChart1"/>
    <dgm:cxn modelId="{D3A1B4AA-B6E4-44C4-BCF9-9C0A199BD482}" srcId="{00E54939-4983-4DC0-A157-073F8476E5D0}" destId="{57D5044C-F940-4E37-BFA4-5B611348FF7E}" srcOrd="0" destOrd="0" parTransId="{D8BD8892-C86E-43B1-8240-859C90475C25}" sibTransId="{9B86075E-0633-425C-969C-076139E8CFEB}"/>
    <dgm:cxn modelId="{622D9D4E-E5AF-438B-87CF-33F47F52F87F}" type="presOf" srcId="{10573159-C887-47D6-97FD-F200DEB92F86}" destId="{5D287B17-EC3D-48CA-BFFF-005A334046A3}" srcOrd="0" destOrd="0" presId="urn:microsoft.com/office/officeart/2005/8/layout/orgChart1"/>
    <dgm:cxn modelId="{F5C6A46E-DD8E-4270-B36D-193030AEFCE9}" type="presOf" srcId="{DAC1D64C-8DE0-4677-99CB-2F3C44A04449}" destId="{4BB97617-1FD6-4BA3-9DDB-57DB44089E2F}" srcOrd="1" destOrd="0" presId="urn:microsoft.com/office/officeart/2005/8/layout/orgChart1"/>
    <dgm:cxn modelId="{939FE185-9B7D-4C45-A2EA-FEAC9A4CC1A4}" type="presOf" srcId="{18CD4F9D-B19C-4476-B5E4-2D4486B7453B}" destId="{916069D9-27C1-4F14-BF02-3882602BA3FA}" srcOrd="0" destOrd="0" presId="urn:microsoft.com/office/officeart/2005/8/layout/orgChart1"/>
    <dgm:cxn modelId="{F3E44824-FD3A-4703-9B99-29084A7F1B6C}" srcId="{57D5044C-F940-4E37-BFA4-5B611348FF7E}" destId="{DAC1D64C-8DE0-4677-99CB-2F3C44A04449}" srcOrd="2" destOrd="0" parTransId="{18CD4F9D-B19C-4476-B5E4-2D4486B7453B}" sibTransId="{9D150BB7-3344-458E-9E30-A334D6CC08CA}"/>
    <dgm:cxn modelId="{5713336C-8381-4C29-AEA1-2A7039C2EE4C}" type="presOf" srcId="{57D5044C-F940-4E37-BFA4-5B611348FF7E}" destId="{A428FDBA-CF24-405C-9883-0A808B97CBAD}" srcOrd="0" destOrd="0" presId="urn:microsoft.com/office/officeart/2005/8/layout/orgChart1"/>
    <dgm:cxn modelId="{B43A71AB-668A-485F-A0F1-63D4E3D46A8B}" type="presOf" srcId="{57D5044C-F940-4E37-BFA4-5B611348FF7E}" destId="{3A2838F6-263C-473C-9DD2-F0FFEC095D8D}" srcOrd="1" destOrd="0" presId="urn:microsoft.com/office/officeart/2005/8/layout/orgChart1"/>
    <dgm:cxn modelId="{51662F6C-38E0-49A8-9785-7D55DCDCFD25}" srcId="{57D5044C-F940-4E37-BFA4-5B611348FF7E}" destId="{A6EA7787-47E9-4099-A5F7-85BC87ABB570}" srcOrd="1" destOrd="0" parTransId="{3E94A34B-2F75-4C66-9856-780C3E49F2F2}" sibTransId="{B2F2A1B7-A6D9-4F47-BA8D-B9ED2E839BDA}"/>
    <dgm:cxn modelId="{A93C5DBE-4A8A-448F-B46D-DD09F48AE809}" type="presOf" srcId="{00E54939-4983-4DC0-A157-073F8476E5D0}" destId="{619A8196-5A01-48BC-995B-6F18CA0B81E9}" srcOrd="0" destOrd="0" presId="urn:microsoft.com/office/officeart/2005/8/layout/orgChart1"/>
    <dgm:cxn modelId="{D96D0A70-91E5-41E6-90E3-41B4ECF6637A}" type="presOf" srcId="{EBAB7725-E1AE-4BF0-80F2-777CB0189D66}" destId="{4B8BB103-7F1A-4C3B-8914-12EA185D6294}" srcOrd="1" destOrd="0" presId="urn:microsoft.com/office/officeart/2005/8/layout/orgChart1"/>
    <dgm:cxn modelId="{B98DC49C-1B79-435C-8C29-8DBF6D4AA5AB}" type="presOf" srcId="{DAC1D64C-8DE0-4677-99CB-2F3C44A04449}" destId="{1AA206AB-80E5-475B-97F0-5E28EDD62EDA}" srcOrd="0" destOrd="0" presId="urn:microsoft.com/office/officeart/2005/8/layout/orgChart1"/>
    <dgm:cxn modelId="{329AF456-391B-4D07-8199-D70651F9DFF6}" type="presOf" srcId="{A6EA7787-47E9-4099-A5F7-85BC87ABB570}" destId="{97A230A1-03AA-4720-AAA2-D2CE0860576F}" srcOrd="1" destOrd="0" presId="urn:microsoft.com/office/officeart/2005/8/layout/orgChart1"/>
    <dgm:cxn modelId="{9573D065-7738-49DE-8643-5A0BBDF039B5}" srcId="{57D5044C-F940-4E37-BFA4-5B611348FF7E}" destId="{EBAB7725-E1AE-4BF0-80F2-777CB0189D66}" srcOrd="0" destOrd="0" parTransId="{10573159-C887-47D6-97FD-F200DEB92F86}" sibTransId="{74149AFF-62F4-4AB8-B5AD-6748D096E047}"/>
    <dgm:cxn modelId="{A50151DA-2B13-4EFC-A489-6615FD27AD43}" type="presOf" srcId="{3E94A34B-2F75-4C66-9856-780C3E49F2F2}" destId="{BBA7D61F-83DB-4612-B7EA-DC8AE1315714}" srcOrd="0" destOrd="0" presId="urn:microsoft.com/office/officeart/2005/8/layout/orgChart1"/>
    <dgm:cxn modelId="{1D8CACFE-943D-457F-AD54-5B6415003A18}" type="presOf" srcId="{EBAB7725-E1AE-4BF0-80F2-777CB0189D66}" destId="{3ECFF341-EBC1-4419-AC82-5966962B3360}" srcOrd="0" destOrd="0" presId="urn:microsoft.com/office/officeart/2005/8/layout/orgChart1"/>
    <dgm:cxn modelId="{04087CED-BCDD-4F4A-995E-AE3E21658658}" type="presParOf" srcId="{619A8196-5A01-48BC-995B-6F18CA0B81E9}" destId="{1AA64DCB-56ED-42D3-8F6D-48D408449198}" srcOrd="0" destOrd="0" presId="urn:microsoft.com/office/officeart/2005/8/layout/orgChart1"/>
    <dgm:cxn modelId="{CE62A1CC-8449-47CE-9F56-630172A66958}" type="presParOf" srcId="{1AA64DCB-56ED-42D3-8F6D-48D408449198}" destId="{2F3B3369-9E47-48D6-B9DF-797DD4CF5EFE}" srcOrd="0" destOrd="0" presId="urn:microsoft.com/office/officeart/2005/8/layout/orgChart1"/>
    <dgm:cxn modelId="{FB64E550-6EE9-4CF0-BB8E-08E497E6BBFD}" type="presParOf" srcId="{2F3B3369-9E47-48D6-B9DF-797DD4CF5EFE}" destId="{A428FDBA-CF24-405C-9883-0A808B97CBAD}" srcOrd="0" destOrd="0" presId="urn:microsoft.com/office/officeart/2005/8/layout/orgChart1"/>
    <dgm:cxn modelId="{D24B2087-FB4D-4E7B-9E2B-064C2CA12677}" type="presParOf" srcId="{2F3B3369-9E47-48D6-B9DF-797DD4CF5EFE}" destId="{3A2838F6-263C-473C-9DD2-F0FFEC095D8D}" srcOrd="1" destOrd="0" presId="urn:microsoft.com/office/officeart/2005/8/layout/orgChart1"/>
    <dgm:cxn modelId="{50FADC53-9CFB-4553-996D-E283F5B81D9D}" type="presParOf" srcId="{1AA64DCB-56ED-42D3-8F6D-48D408449198}" destId="{2BA80700-BEBD-4236-A122-45F26C46345F}" srcOrd="1" destOrd="0" presId="urn:microsoft.com/office/officeart/2005/8/layout/orgChart1"/>
    <dgm:cxn modelId="{D926712D-8464-40EC-9F4B-AE5FBFEF86B3}" type="presParOf" srcId="{2BA80700-BEBD-4236-A122-45F26C46345F}" destId="{5D287B17-EC3D-48CA-BFFF-005A334046A3}" srcOrd="0" destOrd="0" presId="urn:microsoft.com/office/officeart/2005/8/layout/orgChart1"/>
    <dgm:cxn modelId="{37D24288-2596-4061-B643-C866FA6B958A}" type="presParOf" srcId="{2BA80700-BEBD-4236-A122-45F26C46345F}" destId="{E2D95846-1940-49CA-B03C-90742EC9FCFD}" srcOrd="1" destOrd="0" presId="urn:microsoft.com/office/officeart/2005/8/layout/orgChart1"/>
    <dgm:cxn modelId="{32F637BC-183A-4893-B3FE-8C47D393B6DB}" type="presParOf" srcId="{E2D95846-1940-49CA-B03C-90742EC9FCFD}" destId="{A0045FE0-23FE-4B39-BDAA-3E1B6589B106}" srcOrd="0" destOrd="0" presId="urn:microsoft.com/office/officeart/2005/8/layout/orgChart1"/>
    <dgm:cxn modelId="{83824606-7BC5-4A30-8F92-E0ABEBD2C5AA}" type="presParOf" srcId="{A0045FE0-23FE-4B39-BDAA-3E1B6589B106}" destId="{3ECFF341-EBC1-4419-AC82-5966962B3360}" srcOrd="0" destOrd="0" presId="urn:microsoft.com/office/officeart/2005/8/layout/orgChart1"/>
    <dgm:cxn modelId="{FAE6BB1D-E0C1-40F8-A3DD-4559EED1BEC2}" type="presParOf" srcId="{A0045FE0-23FE-4B39-BDAA-3E1B6589B106}" destId="{4B8BB103-7F1A-4C3B-8914-12EA185D6294}" srcOrd="1" destOrd="0" presId="urn:microsoft.com/office/officeart/2005/8/layout/orgChart1"/>
    <dgm:cxn modelId="{D3081ACC-F9C7-46AD-846D-FD34CBF0259E}" type="presParOf" srcId="{E2D95846-1940-49CA-B03C-90742EC9FCFD}" destId="{91E4FE2A-C21F-468E-88D5-4AD82FCA9519}" srcOrd="1" destOrd="0" presId="urn:microsoft.com/office/officeart/2005/8/layout/orgChart1"/>
    <dgm:cxn modelId="{6462EFB6-6B4E-435C-AD25-B9BEF494510C}" type="presParOf" srcId="{E2D95846-1940-49CA-B03C-90742EC9FCFD}" destId="{8B1F8077-4FE5-4445-8A5D-259F0192D697}" srcOrd="2" destOrd="0" presId="urn:microsoft.com/office/officeart/2005/8/layout/orgChart1"/>
    <dgm:cxn modelId="{75505A7A-503A-4D46-BF9E-0D5D55F9CA7C}" type="presParOf" srcId="{2BA80700-BEBD-4236-A122-45F26C46345F}" destId="{BBA7D61F-83DB-4612-B7EA-DC8AE1315714}" srcOrd="2" destOrd="0" presId="urn:microsoft.com/office/officeart/2005/8/layout/orgChart1"/>
    <dgm:cxn modelId="{7EBCC71E-BE33-45B1-8068-7AFA3BCF2CBC}" type="presParOf" srcId="{2BA80700-BEBD-4236-A122-45F26C46345F}" destId="{CBE7A469-A65A-4B50-82E4-79F6937DDF1B}" srcOrd="3" destOrd="0" presId="urn:microsoft.com/office/officeart/2005/8/layout/orgChart1"/>
    <dgm:cxn modelId="{3BB4D1E1-073C-49B3-9164-E5792955A765}" type="presParOf" srcId="{CBE7A469-A65A-4B50-82E4-79F6937DDF1B}" destId="{F0EF52E4-68F9-46F8-9FAE-48D4C0513A0F}" srcOrd="0" destOrd="0" presId="urn:microsoft.com/office/officeart/2005/8/layout/orgChart1"/>
    <dgm:cxn modelId="{BC0E42AD-E339-418A-9471-456BA1D12C0D}" type="presParOf" srcId="{F0EF52E4-68F9-46F8-9FAE-48D4C0513A0F}" destId="{8E6C1818-3E43-4388-96DB-EC3CF73BE886}" srcOrd="0" destOrd="0" presId="urn:microsoft.com/office/officeart/2005/8/layout/orgChart1"/>
    <dgm:cxn modelId="{24F27C29-27E8-4F41-9AFD-275DC4893EE8}" type="presParOf" srcId="{F0EF52E4-68F9-46F8-9FAE-48D4C0513A0F}" destId="{97A230A1-03AA-4720-AAA2-D2CE0860576F}" srcOrd="1" destOrd="0" presId="urn:microsoft.com/office/officeart/2005/8/layout/orgChart1"/>
    <dgm:cxn modelId="{1C9022A7-AFE0-42BC-9ACD-E0A6CD8DC76F}" type="presParOf" srcId="{CBE7A469-A65A-4B50-82E4-79F6937DDF1B}" destId="{E26BA8DF-022E-44B0-BFDB-5D3E2233AB26}" srcOrd="1" destOrd="0" presId="urn:microsoft.com/office/officeart/2005/8/layout/orgChart1"/>
    <dgm:cxn modelId="{37522340-1891-4F4C-ACC6-904B32C7233B}" type="presParOf" srcId="{CBE7A469-A65A-4B50-82E4-79F6937DDF1B}" destId="{0F559028-5A23-4A4D-B40D-57836EB903C7}" srcOrd="2" destOrd="0" presId="urn:microsoft.com/office/officeart/2005/8/layout/orgChart1"/>
    <dgm:cxn modelId="{D850D028-EDF9-48E8-A2E2-40BB9D5EA527}" type="presParOf" srcId="{2BA80700-BEBD-4236-A122-45F26C46345F}" destId="{916069D9-27C1-4F14-BF02-3882602BA3FA}" srcOrd="4" destOrd="0" presId="urn:microsoft.com/office/officeart/2005/8/layout/orgChart1"/>
    <dgm:cxn modelId="{03A72BE8-ED64-49BF-93B0-10FB42120069}" type="presParOf" srcId="{2BA80700-BEBD-4236-A122-45F26C46345F}" destId="{D9C5FA27-5FBD-45DC-BFAB-6CCF6D6A6F78}" srcOrd="5" destOrd="0" presId="urn:microsoft.com/office/officeart/2005/8/layout/orgChart1"/>
    <dgm:cxn modelId="{B74E3962-A12C-4C7D-9C0B-232FB99D6FE3}" type="presParOf" srcId="{D9C5FA27-5FBD-45DC-BFAB-6CCF6D6A6F78}" destId="{9D21F93E-CC82-42B5-987A-4512BD7E4EE1}" srcOrd="0" destOrd="0" presId="urn:microsoft.com/office/officeart/2005/8/layout/orgChart1"/>
    <dgm:cxn modelId="{6FF64E94-3FA4-4CB3-BD04-B04579CADEAB}" type="presParOf" srcId="{9D21F93E-CC82-42B5-987A-4512BD7E4EE1}" destId="{1AA206AB-80E5-475B-97F0-5E28EDD62EDA}" srcOrd="0" destOrd="0" presId="urn:microsoft.com/office/officeart/2005/8/layout/orgChart1"/>
    <dgm:cxn modelId="{A1D9F231-15C4-444A-AF2E-03467A62BDB2}" type="presParOf" srcId="{9D21F93E-CC82-42B5-987A-4512BD7E4EE1}" destId="{4BB97617-1FD6-4BA3-9DDB-57DB44089E2F}" srcOrd="1" destOrd="0" presId="urn:microsoft.com/office/officeart/2005/8/layout/orgChart1"/>
    <dgm:cxn modelId="{E115A8E2-AE1E-4309-885A-12093F20B55A}" type="presParOf" srcId="{D9C5FA27-5FBD-45DC-BFAB-6CCF6D6A6F78}" destId="{192DAAEA-1861-48BB-8727-4179772E8627}" srcOrd="1" destOrd="0" presId="urn:microsoft.com/office/officeart/2005/8/layout/orgChart1"/>
    <dgm:cxn modelId="{15E03B26-3D1B-4E21-B3DC-E2EE78175F8A}" type="presParOf" srcId="{D9C5FA27-5FBD-45DC-BFAB-6CCF6D6A6F78}" destId="{3D832117-08F8-4199-9B48-FFEE61B7C8DA}" srcOrd="2" destOrd="0" presId="urn:microsoft.com/office/officeart/2005/8/layout/orgChart1"/>
    <dgm:cxn modelId="{AF6376C1-8BAC-46DA-9260-594F6FF398A5}" type="presParOf" srcId="{1AA64DCB-56ED-42D3-8F6D-48D408449198}" destId="{76867652-FB87-49C5-BBAD-BFC15F0DD145}" srcOrd="2" destOrd="0" presId="urn:microsoft.com/office/officeart/2005/8/layout/orgChar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B98A24-E03B-49AC-913E-A33DB0DA86C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40F7EACB-A81F-41C1-88A8-8244CCEB0143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</a:rPr>
            <a:t>Всего аттестовано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</a:rPr>
            <a:t>729</a:t>
          </a: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</a:rPr>
            <a:t> человек (93 %)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rgbClr val="000099"/>
            </a:solidFill>
            <a:effectLst/>
            <a:latin typeface="Arial" pitchFamily="34" charset="0"/>
          </a:endParaRPr>
        </a:p>
      </dgm:t>
    </dgm:pt>
    <dgm:pt modelId="{F49FCFD2-3674-42F7-B3DD-98E9902AC0A1}" type="parTrans" cxnId="{3E1A2088-B82C-42CD-BCD5-C25506BA18BC}">
      <dgm:prSet/>
      <dgm:spPr/>
      <dgm:t>
        <a:bodyPr/>
        <a:lstStyle/>
        <a:p>
          <a:endParaRPr lang="ru-RU"/>
        </a:p>
      </dgm:t>
    </dgm:pt>
    <dgm:pt modelId="{B9FF92DF-F44F-4ECC-8409-A07E48A922FD}" type="sibTrans" cxnId="{3E1A2088-B82C-42CD-BCD5-C25506BA18BC}">
      <dgm:prSet/>
      <dgm:spPr/>
      <dgm:t>
        <a:bodyPr/>
        <a:lstStyle/>
        <a:p>
          <a:endParaRPr lang="ru-RU"/>
        </a:p>
      </dgm:t>
    </dgm:pt>
    <dgm:pt modelId="{7025C91C-EE71-48DE-8B15-837BF7C0B8ED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</a:rPr>
            <a:t>Высшая к.к.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</a:rPr>
            <a:t>71</a:t>
          </a: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</a:rPr>
            <a:t> чел.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rgbClr val="000099"/>
            </a:solidFill>
            <a:effectLst/>
            <a:latin typeface="Arial" pitchFamily="34" charset="0"/>
          </a:endParaRPr>
        </a:p>
      </dgm:t>
    </dgm:pt>
    <dgm:pt modelId="{D9C56363-1F9B-4924-A393-21A52C704B9A}" type="parTrans" cxnId="{A7F210C6-FB9F-4CFC-983F-7C590214B4D1}">
      <dgm:prSet/>
      <dgm:spPr/>
      <dgm:t>
        <a:bodyPr/>
        <a:lstStyle/>
        <a:p>
          <a:endParaRPr lang="ru-RU"/>
        </a:p>
      </dgm:t>
    </dgm:pt>
    <dgm:pt modelId="{2DB6E7C4-64A2-406D-9A46-D1663B59FFDE}" type="sibTrans" cxnId="{A7F210C6-FB9F-4CFC-983F-7C590214B4D1}">
      <dgm:prSet/>
      <dgm:spPr/>
      <dgm:t>
        <a:bodyPr/>
        <a:lstStyle/>
        <a:p>
          <a:endParaRPr lang="ru-RU"/>
        </a:p>
      </dgm:t>
    </dgm:pt>
    <dgm:pt modelId="{64D78558-D05A-4985-8B1A-83F82E36B737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</a:rPr>
            <a:t>Первая к.к  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</a:rPr>
            <a:t>513</a:t>
          </a: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</a:rPr>
            <a:t> чел.  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rgbClr val="000099"/>
            </a:solidFill>
            <a:effectLst/>
            <a:latin typeface="Arial" pitchFamily="34" charset="0"/>
          </a:endParaRPr>
        </a:p>
      </dgm:t>
    </dgm:pt>
    <dgm:pt modelId="{836B38A0-9F41-4752-8CD8-A99F1DCEF1AF}" type="parTrans" cxnId="{E1849634-AB7F-4620-9305-72643DF91607}">
      <dgm:prSet/>
      <dgm:spPr/>
      <dgm:t>
        <a:bodyPr/>
        <a:lstStyle/>
        <a:p>
          <a:endParaRPr lang="ru-RU"/>
        </a:p>
      </dgm:t>
    </dgm:pt>
    <dgm:pt modelId="{749663BD-C8FA-4149-9006-52713F942306}" type="sibTrans" cxnId="{E1849634-AB7F-4620-9305-72643DF91607}">
      <dgm:prSet/>
      <dgm:spPr/>
      <dgm:t>
        <a:bodyPr/>
        <a:lstStyle/>
        <a:p>
          <a:endParaRPr lang="ru-RU"/>
        </a:p>
      </dgm:t>
    </dgm:pt>
    <dgm:pt modelId="{A011D609-4DE8-4128-8751-1BF892030725}">
      <dgm:prSet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</a:rPr>
            <a:t>Вторая к.к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ts val="100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</a:rPr>
            <a:t>145</a:t>
          </a: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Verdana" pitchFamily="34" charset="0"/>
            </a:rPr>
            <a:t> чел.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rgbClr val="000099"/>
            </a:solidFill>
            <a:effectLst/>
            <a:latin typeface="Arial" pitchFamily="34" charset="0"/>
          </a:endParaRPr>
        </a:p>
      </dgm:t>
    </dgm:pt>
    <dgm:pt modelId="{8BF52D7F-F509-4815-AADA-26507339260A}" type="parTrans" cxnId="{837C6CF8-3D5B-4151-A588-0F8B7A9F3E68}">
      <dgm:prSet/>
      <dgm:spPr/>
      <dgm:t>
        <a:bodyPr/>
        <a:lstStyle/>
        <a:p>
          <a:endParaRPr lang="ru-RU"/>
        </a:p>
      </dgm:t>
    </dgm:pt>
    <dgm:pt modelId="{37D8A1E8-19E7-4337-B279-49D8D06385B3}" type="sibTrans" cxnId="{837C6CF8-3D5B-4151-A588-0F8B7A9F3E68}">
      <dgm:prSet/>
      <dgm:spPr/>
      <dgm:t>
        <a:bodyPr/>
        <a:lstStyle/>
        <a:p>
          <a:endParaRPr lang="ru-RU"/>
        </a:p>
      </dgm:t>
    </dgm:pt>
    <dgm:pt modelId="{83E856C8-3EFB-4F18-ABA2-0A5B6FB51FA7}" type="pres">
      <dgm:prSet presAssocID="{52B98A24-E03B-49AC-913E-A33DB0DA86C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8E77F1B-A69E-4E01-8AFF-B6591B7F5A17}" type="pres">
      <dgm:prSet presAssocID="{40F7EACB-A81F-41C1-88A8-8244CCEB0143}" presName="hierRoot1" presStyleCnt="0">
        <dgm:presLayoutVars>
          <dgm:hierBranch/>
        </dgm:presLayoutVars>
      </dgm:prSet>
      <dgm:spPr/>
    </dgm:pt>
    <dgm:pt modelId="{1F954683-BBD3-424A-B3F8-11EC9F02AA36}" type="pres">
      <dgm:prSet presAssocID="{40F7EACB-A81F-41C1-88A8-8244CCEB0143}" presName="rootComposite1" presStyleCnt="0"/>
      <dgm:spPr/>
    </dgm:pt>
    <dgm:pt modelId="{2053FFBF-6332-4324-86E8-F9A18E951874}" type="pres">
      <dgm:prSet presAssocID="{40F7EACB-A81F-41C1-88A8-8244CCEB0143}" presName="rootText1" presStyleLbl="node0" presStyleIdx="0" presStyleCnt="1" custScaleX="1408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B42508-CC20-4C00-B2A6-AB2FD6DC3C3B}" type="pres">
      <dgm:prSet presAssocID="{40F7EACB-A81F-41C1-88A8-8244CCEB014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BB909D9-46C7-44CD-8DBB-E623F3397637}" type="pres">
      <dgm:prSet presAssocID="{40F7EACB-A81F-41C1-88A8-8244CCEB0143}" presName="hierChild2" presStyleCnt="0"/>
      <dgm:spPr/>
    </dgm:pt>
    <dgm:pt modelId="{F0BCE263-C24D-4E20-AB46-DC961E5B3E17}" type="pres">
      <dgm:prSet presAssocID="{D9C56363-1F9B-4924-A393-21A52C704B9A}" presName="Name35" presStyleLbl="parChTrans1D2" presStyleIdx="0" presStyleCnt="3"/>
      <dgm:spPr/>
      <dgm:t>
        <a:bodyPr/>
        <a:lstStyle/>
        <a:p>
          <a:endParaRPr lang="ru-RU"/>
        </a:p>
      </dgm:t>
    </dgm:pt>
    <dgm:pt modelId="{AE6BDE92-5893-4E76-B8B7-31144C235951}" type="pres">
      <dgm:prSet presAssocID="{7025C91C-EE71-48DE-8B15-837BF7C0B8ED}" presName="hierRoot2" presStyleCnt="0">
        <dgm:presLayoutVars>
          <dgm:hierBranch/>
        </dgm:presLayoutVars>
      </dgm:prSet>
      <dgm:spPr/>
    </dgm:pt>
    <dgm:pt modelId="{3512AD97-4F97-419B-B20D-E6BDFAA6F44B}" type="pres">
      <dgm:prSet presAssocID="{7025C91C-EE71-48DE-8B15-837BF7C0B8ED}" presName="rootComposite" presStyleCnt="0"/>
      <dgm:spPr/>
    </dgm:pt>
    <dgm:pt modelId="{68D463B8-4182-4B20-ABF0-0330C56B87CA}" type="pres">
      <dgm:prSet presAssocID="{7025C91C-EE71-48DE-8B15-837BF7C0B8ED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8FEDA0-3CF9-4268-9FE7-9E24EC2DAC34}" type="pres">
      <dgm:prSet presAssocID="{7025C91C-EE71-48DE-8B15-837BF7C0B8ED}" presName="rootConnector" presStyleLbl="node2" presStyleIdx="0" presStyleCnt="3"/>
      <dgm:spPr/>
      <dgm:t>
        <a:bodyPr/>
        <a:lstStyle/>
        <a:p>
          <a:endParaRPr lang="ru-RU"/>
        </a:p>
      </dgm:t>
    </dgm:pt>
    <dgm:pt modelId="{38AEC3CF-70DA-4C95-B236-556CF763C71D}" type="pres">
      <dgm:prSet presAssocID="{7025C91C-EE71-48DE-8B15-837BF7C0B8ED}" presName="hierChild4" presStyleCnt="0"/>
      <dgm:spPr/>
    </dgm:pt>
    <dgm:pt modelId="{DEF83C33-52BE-4AEF-AF79-E6E0CCD7D983}" type="pres">
      <dgm:prSet presAssocID="{7025C91C-EE71-48DE-8B15-837BF7C0B8ED}" presName="hierChild5" presStyleCnt="0"/>
      <dgm:spPr/>
    </dgm:pt>
    <dgm:pt modelId="{7D1CA3DF-AF8E-4E06-B2F7-2B68AECF2140}" type="pres">
      <dgm:prSet presAssocID="{836B38A0-9F41-4752-8CD8-A99F1DCEF1AF}" presName="Name35" presStyleLbl="parChTrans1D2" presStyleIdx="1" presStyleCnt="3"/>
      <dgm:spPr/>
      <dgm:t>
        <a:bodyPr/>
        <a:lstStyle/>
        <a:p>
          <a:endParaRPr lang="ru-RU"/>
        </a:p>
      </dgm:t>
    </dgm:pt>
    <dgm:pt modelId="{341109C2-33CB-45E8-9F25-317810875373}" type="pres">
      <dgm:prSet presAssocID="{64D78558-D05A-4985-8B1A-83F82E36B737}" presName="hierRoot2" presStyleCnt="0">
        <dgm:presLayoutVars>
          <dgm:hierBranch/>
        </dgm:presLayoutVars>
      </dgm:prSet>
      <dgm:spPr/>
    </dgm:pt>
    <dgm:pt modelId="{ECAC129A-968F-4CA5-A488-5FE3DCF8F1EF}" type="pres">
      <dgm:prSet presAssocID="{64D78558-D05A-4985-8B1A-83F82E36B737}" presName="rootComposite" presStyleCnt="0"/>
      <dgm:spPr/>
    </dgm:pt>
    <dgm:pt modelId="{EFA54C51-F95F-4E27-B382-878C4E7F0C3E}" type="pres">
      <dgm:prSet presAssocID="{64D78558-D05A-4985-8B1A-83F82E36B73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2BB96E-DF49-4718-ABCA-7504E96B5B13}" type="pres">
      <dgm:prSet presAssocID="{64D78558-D05A-4985-8B1A-83F82E36B737}" presName="rootConnector" presStyleLbl="node2" presStyleIdx="1" presStyleCnt="3"/>
      <dgm:spPr/>
      <dgm:t>
        <a:bodyPr/>
        <a:lstStyle/>
        <a:p>
          <a:endParaRPr lang="ru-RU"/>
        </a:p>
      </dgm:t>
    </dgm:pt>
    <dgm:pt modelId="{ADFB7901-9D8F-43DE-A728-B4E52D7CF8F9}" type="pres">
      <dgm:prSet presAssocID="{64D78558-D05A-4985-8B1A-83F82E36B737}" presName="hierChild4" presStyleCnt="0"/>
      <dgm:spPr/>
    </dgm:pt>
    <dgm:pt modelId="{FAA29A87-4892-4881-9478-702FB6F1C48B}" type="pres">
      <dgm:prSet presAssocID="{64D78558-D05A-4985-8B1A-83F82E36B737}" presName="hierChild5" presStyleCnt="0"/>
      <dgm:spPr/>
    </dgm:pt>
    <dgm:pt modelId="{8D580E64-A746-45E1-BA34-A44240609EFD}" type="pres">
      <dgm:prSet presAssocID="{8BF52D7F-F509-4815-AADA-26507339260A}" presName="Name35" presStyleLbl="parChTrans1D2" presStyleIdx="2" presStyleCnt="3"/>
      <dgm:spPr/>
      <dgm:t>
        <a:bodyPr/>
        <a:lstStyle/>
        <a:p>
          <a:endParaRPr lang="ru-RU"/>
        </a:p>
      </dgm:t>
    </dgm:pt>
    <dgm:pt modelId="{E45C80BA-EA14-483C-82F7-22F8C6C3140E}" type="pres">
      <dgm:prSet presAssocID="{A011D609-4DE8-4128-8751-1BF892030725}" presName="hierRoot2" presStyleCnt="0">
        <dgm:presLayoutVars>
          <dgm:hierBranch/>
        </dgm:presLayoutVars>
      </dgm:prSet>
      <dgm:spPr/>
    </dgm:pt>
    <dgm:pt modelId="{C6F844A6-09B1-4D5A-9FC4-FF8A1B379A32}" type="pres">
      <dgm:prSet presAssocID="{A011D609-4DE8-4128-8751-1BF892030725}" presName="rootComposite" presStyleCnt="0"/>
      <dgm:spPr/>
    </dgm:pt>
    <dgm:pt modelId="{459D8CDC-B4DF-44B3-BC0E-F19D0F4E1EB6}" type="pres">
      <dgm:prSet presAssocID="{A011D609-4DE8-4128-8751-1BF892030725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DAD0E5-1353-4C40-BBF6-A981393FBA65}" type="pres">
      <dgm:prSet presAssocID="{A011D609-4DE8-4128-8751-1BF892030725}" presName="rootConnector" presStyleLbl="node2" presStyleIdx="2" presStyleCnt="3"/>
      <dgm:spPr/>
      <dgm:t>
        <a:bodyPr/>
        <a:lstStyle/>
        <a:p>
          <a:endParaRPr lang="ru-RU"/>
        </a:p>
      </dgm:t>
    </dgm:pt>
    <dgm:pt modelId="{A4DE497C-05BE-4E65-A022-CBED1DE684BD}" type="pres">
      <dgm:prSet presAssocID="{A011D609-4DE8-4128-8751-1BF892030725}" presName="hierChild4" presStyleCnt="0"/>
      <dgm:spPr/>
    </dgm:pt>
    <dgm:pt modelId="{493D7C1D-9A75-4865-AC20-30654113F8A4}" type="pres">
      <dgm:prSet presAssocID="{A011D609-4DE8-4128-8751-1BF892030725}" presName="hierChild5" presStyleCnt="0"/>
      <dgm:spPr/>
    </dgm:pt>
    <dgm:pt modelId="{1D8DB1B2-D8C3-46CF-9046-AA113332CADF}" type="pres">
      <dgm:prSet presAssocID="{40F7EACB-A81F-41C1-88A8-8244CCEB0143}" presName="hierChild3" presStyleCnt="0"/>
      <dgm:spPr/>
    </dgm:pt>
  </dgm:ptLst>
  <dgm:cxnLst>
    <dgm:cxn modelId="{CB292D50-6FD7-4123-8D49-A31DD7722C5E}" type="presOf" srcId="{A011D609-4DE8-4128-8751-1BF892030725}" destId="{459D8CDC-B4DF-44B3-BC0E-F19D0F4E1EB6}" srcOrd="0" destOrd="0" presId="urn:microsoft.com/office/officeart/2005/8/layout/orgChart1"/>
    <dgm:cxn modelId="{5B5369A0-5D4A-4E61-878E-F39AC8CCCAD1}" type="presOf" srcId="{64D78558-D05A-4985-8B1A-83F82E36B737}" destId="{EFA54C51-F95F-4E27-B382-878C4E7F0C3E}" srcOrd="0" destOrd="0" presId="urn:microsoft.com/office/officeart/2005/8/layout/orgChart1"/>
    <dgm:cxn modelId="{E1849634-AB7F-4620-9305-72643DF91607}" srcId="{40F7EACB-A81F-41C1-88A8-8244CCEB0143}" destId="{64D78558-D05A-4985-8B1A-83F82E36B737}" srcOrd="1" destOrd="0" parTransId="{836B38A0-9F41-4752-8CD8-A99F1DCEF1AF}" sibTransId="{749663BD-C8FA-4149-9006-52713F942306}"/>
    <dgm:cxn modelId="{8C7639A6-BF1D-4C48-AB4E-EECF24E9785B}" type="presOf" srcId="{7025C91C-EE71-48DE-8B15-837BF7C0B8ED}" destId="{68D463B8-4182-4B20-ABF0-0330C56B87CA}" srcOrd="0" destOrd="0" presId="urn:microsoft.com/office/officeart/2005/8/layout/orgChart1"/>
    <dgm:cxn modelId="{3E1A2088-B82C-42CD-BCD5-C25506BA18BC}" srcId="{52B98A24-E03B-49AC-913E-A33DB0DA86C9}" destId="{40F7EACB-A81F-41C1-88A8-8244CCEB0143}" srcOrd="0" destOrd="0" parTransId="{F49FCFD2-3674-42F7-B3DD-98E9902AC0A1}" sibTransId="{B9FF92DF-F44F-4ECC-8409-A07E48A922FD}"/>
    <dgm:cxn modelId="{837C6CF8-3D5B-4151-A588-0F8B7A9F3E68}" srcId="{40F7EACB-A81F-41C1-88A8-8244CCEB0143}" destId="{A011D609-4DE8-4128-8751-1BF892030725}" srcOrd="2" destOrd="0" parTransId="{8BF52D7F-F509-4815-AADA-26507339260A}" sibTransId="{37D8A1E8-19E7-4337-B279-49D8D06385B3}"/>
    <dgm:cxn modelId="{9292613B-29F4-48D3-A781-59AB0C27B99C}" type="presOf" srcId="{7025C91C-EE71-48DE-8B15-837BF7C0B8ED}" destId="{798FEDA0-3CF9-4268-9FE7-9E24EC2DAC34}" srcOrd="1" destOrd="0" presId="urn:microsoft.com/office/officeart/2005/8/layout/orgChart1"/>
    <dgm:cxn modelId="{D4D452D2-D004-41D3-882C-0E1C787C6F6E}" type="presOf" srcId="{8BF52D7F-F509-4815-AADA-26507339260A}" destId="{8D580E64-A746-45E1-BA34-A44240609EFD}" srcOrd="0" destOrd="0" presId="urn:microsoft.com/office/officeart/2005/8/layout/orgChart1"/>
    <dgm:cxn modelId="{26309D0E-7921-4B37-816F-03E49E2D286E}" type="presOf" srcId="{836B38A0-9F41-4752-8CD8-A99F1DCEF1AF}" destId="{7D1CA3DF-AF8E-4E06-B2F7-2B68AECF2140}" srcOrd="0" destOrd="0" presId="urn:microsoft.com/office/officeart/2005/8/layout/orgChart1"/>
    <dgm:cxn modelId="{A7F210C6-FB9F-4CFC-983F-7C590214B4D1}" srcId="{40F7EACB-A81F-41C1-88A8-8244CCEB0143}" destId="{7025C91C-EE71-48DE-8B15-837BF7C0B8ED}" srcOrd="0" destOrd="0" parTransId="{D9C56363-1F9B-4924-A393-21A52C704B9A}" sibTransId="{2DB6E7C4-64A2-406D-9A46-D1663B59FFDE}"/>
    <dgm:cxn modelId="{B01ED59A-4A0D-4613-BCDF-8388A95C6B62}" type="presOf" srcId="{A011D609-4DE8-4128-8751-1BF892030725}" destId="{48DAD0E5-1353-4C40-BBF6-A981393FBA65}" srcOrd="1" destOrd="0" presId="urn:microsoft.com/office/officeart/2005/8/layout/orgChart1"/>
    <dgm:cxn modelId="{FF32BBEC-5781-4BAA-8D74-76393228A461}" type="presOf" srcId="{40F7EACB-A81F-41C1-88A8-8244CCEB0143}" destId="{2053FFBF-6332-4324-86E8-F9A18E951874}" srcOrd="0" destOrd="0" presId="urn:microsoft.com/office/officeart/2005/8/layout/orgChart1"/>
    <dgm:cxn modelId="{1C653819-1AB9-4E61-8ACD-3D5A967E5B16}" type="presOf" srcId="{64D78558-D05A-4985-8B1A-83F82E36B737}" destId="{1A2BB96E-DF49-4718-ABCA-7504E96B5B13}" srcOrd="1" destOrd="0" presId="urn:microsoft.com/office/officeart/2005/8/layout/orgChart1"/>
    <dgm:cxn modelId="{8336CD5A-9DC6-4AC9-A824-8E56DF041F6B}" type="presOf" srcId="{52B98A24-E03B-49AC-913E-A33DB0DA86C9}" destId="{83E856C8-3EFB-4F18-ABA2-0A5B6FB51FA7}" srcOrd="0" destOrd="0" presId="urn:microsoft.com/office/officeart/2005/8/layout/orgChart1"/>
    <dgm:cxn modelId="{CFFDEA95-0539-47F6-8288-4DAAA85DBE44}" type="presOf" srcId="{40F7EACB-A81F-41C1-88A8-8244CCEB0143}" destId="{97B42508-CC20-4C00-B2A6-AB2FD6DC3C3B}" srcOrd="1" destOrd="0" presId="urn:microsoft.com/office/officeart/2005/8/layout/orgChart1"/>
    <dgm:cxn modelId="{7EACA36C-F69F-4BD9-BB15-5218291CBCDE}" type="presOf" srcId="{D9C56363-1F9B-4924-A393-21A52C704B9A}" destId="{F0BCE263-C24D-4E20-AB46-DC961E5B3E17}" srcOrd="0" destOrd="0" presId="urn:microsoft.com/office/officeart/2005/8/layout/orgChart1"/>
    <dgm:cxn modelId="{A63476E3-EF4C-44CA-ADA5-96B1961E56D4}" type="presParOf" srcId="{83E856C8-3EFB-4F18-ABA2-0A5B6FB51FA7}" destId="{58E77F1B-A69E-4E01-8AFF-B6591B7F5A17}" srcOrd="0" destOrd="0" presId="urn:microsoft.com/office/officeart/2005/8/layout/orgChart1"/>
    <dgm:cxn modelId="{D30CE5CD-4C9F-4949-8886-EF0FCD65482E}" type="presParOf" srcId="{58E77F1B-A69E-4E01-8AFF-B6591B7F5A17}" destId="{1F954683-BBD3-424A-B3F8-11EC9F02AA36}" srcOrd="0" destOrd="0" presId="urn:microsoft.com/office/officeart/2005/8/layout/orgChart1"/>
    <dgm:cxn modelId="{650B7D67-CB5B-48D8-8798-2F9DC4781BE2}" type="presParOf" srcId="{1F954683-BBD3-424A-B3F8-11EC9F02AA36}" destId="{2053FFBF-6332-4324-86E8-F9A18E951874}" srcOrd="0" destOrd="0" presId="urn:microsoft.com/office/officeart/2005/8/layout/orgChart1"/>
    <dgm:cxn modelId="{228E4F63-C015-42F9-A862-DF780096E896}" type="presParOf" srcId="{1F954683-BBD3-424A-B3F8-11EC9F02AA36}" destId="{97B42508-CC20-4C00-B2A6-AB2FD6DC3C3B}" srcOrd="1" destOrd="0" presId="urn:microsoft.com/office/officeart/2005/8/layout/orgChart1"/>
    <dgm:cxn modelId="{9A8EB359-2AC7-4514-A087-3F9081DF770A}" type="presParOf" srcId="{58E77F1B-A69E-4E01-8AFF-B6591B7F5A17}" destId="{5BB909D9-46C7-44CD-8DBB-E623F3397637}" srcOrd="1" destOrd="0" presId="urn:microsoft.com/office/officeart/2005/8/layout/orgChart1"/>
    <dgm:cxn modelId="{5E5349F7-35B1-4494-A87B-B16EB2FC0CDF}" type="presParOf" srcId="{5BB909D9-46C7-44CD-8DBB-E623F3397637}" destId="{F0BCE263-C24D-4E20-AB46-DC961E5B3E17}" srcOrd="0" destOrd="0" presId="urn:microsoft.com/office/officeart/2005/8/layout/orgChart1"/>
    <dgm:cxn modelId="{90F6D51C-20F6-4628-B148-F23A80A96B2D}" type="presParOf" srcId="{5BB909D9-46C7-44CD-8DBB-E623F3397637}" destId="{AE6BDE92-5893-4E76-B8B7-31144C235951}" srcOrd="1" destOrd="0" presId="urn:microsoft.com/office/officeart/2005/8/layout/orgChart1"/>
    <dgm:cxn modelId="{C8A303DE-7FD2-453C-B83D-6446887F2AB1}" type="presParOf" srcId="{AE6BDE92-5893-4E76-B8B7-31144C235951}" destId="{3512AD97-4F97-419B-B20D-E6BDFAA6F44B}" srcOrd="0" destOrd="0" presId="urn:microsoft.com/office/officeart/2005/8/layout/orgChart1"/>
    <dgm:cxn modelId="{84296832-C6BE-4572-B3E0-52E9D95D8E13}" type="presParOf" srcId="{3512AD97-4F97-419B-B20D-E6BDFAA6F44B}" destId="{68D463B8-4182-4B20-ABF0-0330C56B87CA}" srcOrd="0" destOrd="0" presId="urn:microsoft.com/office/officeart/2005/8/layout/orgChart1"/>
    <dgm:cxn modelId="{4A510C30-08CD-4883-BC54-F87B52DF42CA}" type="presParOf" srcId="{3512AD97-4F97-419B-B20D-E6BDFAA6F44B}" destId="{798FEDA0-3CF9-4268-9FE7-9E24EC2DAC34}" srcOrd="1" destOrd="0" presId="urn:microsoft.com/office/officeart/2005/8/layout/orgChart1"/>
    <dgm:cxn modelId="{9A8E8CB0-7A18-4E70-A4C9-DEFC4729B3F2}" type="presParOf" srcId="{AE6BDE92-5893-4E76-B8B7-31144C235951}" destId="{38AEC3CF-70DA-4C95-B236-556CF763C71D}" srcOrd="1" destOrd="0" presId="urn:microsoft.com/office/officeart/2005/8/layout/orgChart1"/>
    <dgm:cxn modelId="{9BB3E3B9-D7F8-459D-B0F9-A409962EC9BB}" type="presParOf" srcId="{AE6BDE92-5893-4E76-B8B7-31144C235951}" destId="{DEF83C33-52BE-4AEF-AF79-E6E0CCD7D983}" srcOrd="2" destOrd="0" presId="urn:microsoft.com/office/officeart/2005/8/layout/orgChart1"/>
    <dgm:cxn modelId="{A8578E5C-9987-4926-94D9-5133E3FA3112}" type="presParOf" srcId="{5BB909D9-46C7-44CD-8DBB-E623F3397637}" destId="{7D1CA3DF-AF8E-4E06-B2F7-2B68AECF2140}" srcOrd="2" destOrd="0" presId="urn:microsoft.com/office/officeart/2005/8/layout/orgChart1"/>
    <dgm:cxn modelId="{D5209E95-09B2-4761-838F-D82168683EF1}" type="presParOf" srcId="{5BB909D9-46C7-44CD-8DBB-E623F3397637}" destId="{341109C2-33CB-45E8-9F25-317810875373}" srcOrd="3" destOrd="0" presId="urn:microsoft.com/office/officeart/2005/8/layout/orgChart1"/>
    <dgm:cxn modelId="{C0149E07-31C1-4786-AA7D-B53B6F60B271}" type="presParOf" srcId="{341109C2-33CB-45E8-9F25-317810875373}" destId="{ECAC129A-968F-4CA5-A488-5FE3DCF8F1EF}" srcOrd="0" destOrd="0" presId="urn:microsoft.com/office/officeart/2005/8/layout/orgChart1"/>
    <dgm:cxn modelId="{ED4D0FFA-6657-4C01-83BF-6647B40ACD35}" type="presParOf" srcId="{ECAC129A-968F-4CA5-A488-5FE3DCF8F1EF}" destId="{EFA54C51-F95F-4E27-B382-878C4E7F0C3E}" srcOrd="0" destOrd="0" presId="urn:microsoft.com/office/officeart/2005/8/layout/orgChart1"/>
    <dgm:cxn modelId="{187178B8-2BD2-425E-81E9-48A0C9931502}" type="presParOf" srcId="{ECAC129A-968F-4CA5-A488-5FE3DCF8F1EF}" destId="{1A2BB96E-DF49-4718-ABCA-7504E96B5B13}" srcOrd="1" destOrd="0" presId="urn:microsoft.com/office/officeart/2005/8/layout/orgChart1"/>
    <dgm:cxn modelId="{61BEDA61-C372-478C-85B5-223283E3518B}" type="presParOf" srcId="{341109C2-33CB-45E8-9F25-317810875373}" destId="{ADFB7901-9D8F-43DE-A728-B4E52D7CF8F9}" srcOrd="1" destOrd="0" presId="urn:microsoft.com/office/officeart/2005/8/layout/orgChart1"/>
    <dgm:cxn modelId="{41103C90-4C42-4C5E-ACBB-211D61685B24}" type="presParOf" srcId="{341109C2-33CB-45E8-9F25-317810875373}" destId="{FAA29A87-4892-4881-9478-702FB6F1C48B}" srcOrd="2" destOrd="0" presId="urn:microsoft.com/office/officeart/2005/8/layout/orgChart1"/>
    <dgm:cxn modelId="{E91963A8-937D-452F-9A52-BA088816639C}" type="presParOf" srcId="{5BB909D9-46C7-44CD-8DBB-E623F3397637}" destId="{8D580E64-A746-45E1-BA34-A44240609EFD}" srcOrd="4" destOrd="0" presId="urn:microsoft.com/office/officeart/2005/8/layout/orgChart1"/>
    <dgm:cxn modelId="{8EE1FFF9-0114-49D0-AF7B-5CF2A0C3E81B}" type="presParOf" srcId="{5BB909D9-46C7-44CD-8DBB-E623F3397637}" destId="{E45C80BA-EA14-483C-82F7-22F8C6C3140E}" srcOrd="5" destOrd="0" presId="urn:microsoft.com/office/officeart/2005/8/layout/orgChart1"/>
    <dgm:cxn modelId="{32E4A97B-10D2-4058-BC3F-DC640B07CFB0}" type="presParOf" srcId="{E45C80BA-EA14-483C-82F7-22F8C6C3140E}" destId="{C6F844A6-09B1-4D5A-9FC4-FF8A1B379A32}" srcOrd="0" destOrd="0" presId="urn:microsoft.com/office/officeart/2005/8/layout/orgChart1"/>
    <dgm:cxn modelId="{C967BB8C-E07E-45F9-94A3-BF197509E19D}" type="presParOf" srcId="{C6F844A6-09B1-4D5A-9FC4-FF8A1B379A32}" destId="{459D8CDC-B4DF-44B3-BC0E-F19D0F4E1EB6}" srcOrd="0" destOrd="0" presId="urn:microsoft.com/office/officeart/2005/8/layout/orgChart1"/>
    <dgm:cxn modelId="{D672C43C-AD2A-405E-9DBB-1EB044A33072}" type="presParOf" srcId="{C6F844A6-09B1-4D5A-9FC4-FF8A1B379A32}" destId="{48DAD0E5-1353-4C40-BBF6-A981393FBA65}" srcOrd="1" destOrd="0" presId="urn:microsoft.com/office/officeart/2005/8/layout/orgChart1"/>
    <dgm:cxn modelId="{632F75DF-165F-4E62-98A5-28B52C132E35}" type="presParOf" srcId="{E45C80BA-EA14-483C-82F7-22F8C6C3140E}" destId="{A4DE497C-05BE-4E65-A022-CBED1DE684BD}" srcOrd="1" destOrd="0" presId="urn:microsoft.com/office/officeart/2005/8/layout/orgChart1"/>
    <dgm:cxn modelId="{E35501A4-91DD-4104-A18F-7F914D7968D8}" type="presParOf" srcId="{E45C80BA-EA14-483C-82F7-22F8C6C3140E}" destId="{493D7C1D-9A75-4865-AC20-30654113F8A4}" srcOrd="2" destOrd="0" presId="urn:microsoft.com/office/officeart/2005/8/layout/orgChart1"/>
    <dgm:cxn modelId="{44D55CDA-99DA-4AAA-A9A6-3FD6AF15C911}" type="presParOf" srcId="{58E77F1B-A69E-4E01-8AFF-B6591B7F5A17}" destId="{1D8DB1B2-D8C3-46CF-9046-AA113332CADF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60335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D9004-F0DB-4006-9B2B-E7620B6E897A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60335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8CC1D-876F-49AD-9ADF-9B1FC11B7D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2492F-FCA4-43D3-BFCE-1E160CE94CAF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4" y="4722694"/>
            <a:ext cx="545211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335" y="9443662"/>
            <a:ext cx="2953226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AEAFC1-F21D-4D59-8EBD-8E20068E7B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BED3FD3-EE19-4D18-A0F7-4C320D0228A0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D91AC-4186-4A3E-ACF4-63B70016A24A}" type="datetime1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1A9ED-7560-4EB7-BDCB-B5C5F0BF902A}" type="datetime1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FB652-94AD-47FB-B4EB-D098AA8FC012}" type="datetime1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3E05F-01CE-4F80-A24E-7DCFB3F23A3A}" type="datetime1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35E26-175D-45F7-9212-6A7DCF888CDB}" type="datetime1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5EDDD-67BA-40F8-838B-537F70D2011E}" type="datetime1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00A13-4F9A-4657-8743-45EC8B7BC2AD}" type="datetime1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CC957-ABF9-41AE-86E4-59736DD4F450}" type="datetime1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9DFE-8969-4308-B717-1D3E7089E2A5}" type="datetime1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2D696-BA21-483A-9A1D-F497A364CC6B}" type="datetime1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EB6DA-4FA1-43F6-ADA8-A89F220C3010}" type="datetime1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0">
              <a:srgbClr val="66FF66"/>
            </a:gs>
            <a:gs pos="57000">
              <a:srgbClr val="FFFF66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AD48C-B3D4-4622-B943-16B79A33704F}" type="datetime1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785926"/>
            <a:ext cx="8429684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«Инновации – сегодня, традиции</a:t>
            </a: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–</a:t>
            </a:r>
            <a:r>
              <a:rPr lang="ru-RU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завтра!»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71414"/>
            <a:ext cx="7000924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Муниципальный этап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Всероссийской олимпиады школьников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85720" y="2071678"/>
          <a:ext cx="8572560" cy="4564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00100" y="2143116"/>
            <a:ext cx="7715304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2019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человек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- в МОУ ДОД ЦВР</a:t>
            </a:r>
          </a:p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461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 человек     - в МОУ МУК</a:t>
            </a:r>
          </a:p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2514600" marR="0" lvl="0" indent="-2381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1512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человек   - в общеобразовательных                    учреждениях города и 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района</a:t>
            </a:r>
          </a:p>
          <a:p>
            <a:pPr marL="2514600" marR="0" lvl="0" indent="-2381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2514600" marR="0" lvl="0" indent="-2381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0099"/>
                </a:solidFill>
                <a:latin typeface="Arial" pitchFamily="34" charset="0"/>
              </a:rPr>
              <a:t>614</a:t>
            </a:r>
            <a:r>
              <a:rPr lang="ru-RU" sz="2000" b="1" dirty="0" smtClean="0">
                <a:solidFill>
                  <a:srgbClr val="000099"/>
                </a:solidFill>
                <a:latin typeface="Arial" pitchFamily="34" charset="0"/>
              </a:rPr>
              <a:t> человек     - в учреждениях культуры</a:t>
            </a:r>
          </a:p>
          <a:p>
            <a:pPr marL="2514600" marR="0" lvl="0" indent="-2381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  <a:p>
            <a:pPr marL="2514600" marR="0" lvl="0" indent="-2381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000099"/>
                </a:solidFill>
                <a:latin typeface="Arial" pitchFamily="34" charset="0"/>
              </a:rPr>
              <a:t>1693</a:t>
            </a:r>
            <a:r>
              <a:rPr lang="ru-RU" sz="2000" b="1" dirty="0" smtClean="0">
                <a:solidFill>
                  <a:srgbClr val="000099"/>
                </a:solidFill>
                <a:latin typeface="Arial" pitchFamily="34" charset="0"/>
              </a:rPr>
              <a:t> человек     - в учреждениях спорта</a:t>
            </a:r>
          </a:p>
          <a:p>
            <a:pPr marL="2514600" marR="0" lvl="0" indent="-2381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  <a:p>
            <a:pPr marL="2514600" marR="0" lvl="0" indent="-2381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rPr>
              <a:t>6299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</a:rPr>
              <a:t> человек     - ВСЕГО</a:t>
            </a:r>
            <a:endParaRPr kumimoji="0" lang="ru-RU" sz="2000" b="0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142844" y="142852"/>
            <a:ext cx="8715436" cy="1323439"/>
          </a:xfrm>
          <a:custGeom>
            <a:avLst/>
            <a:gdLst>
              <a:gd name="connsiteX0" fmla="*/ 0 w 5357850"/>
              <a:gd name="connsiteY0" fmla="*/ 0 h 1323439"/>
              <a:gd name="connsiteX1" fmla="*/ 5357850 w 5357850"/>
              <a:gd name="connsiteY1" fmla="*/ 0 h 1323439"/>
              <a:gd name="connsiteX2" fmla="*/ 5357850 w 5357850"/>
              <a:gd name="connsiteY2" fmla="*/ 1323439 h 1323439"/>
              <a:gd name="connsiteX3" fmla="*/ 0 w 5357850"/>
              <a:gd name="connsiteY3" fmla="*/ 1323439 h 1323439"/>
              <a:gd name="connsiteX4" fmla="*/ 0 w 5357850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50" h="1323439">
                <a:moveTo>
                  <a:pt x="0" y="0"/>
                </a:moveTo>
                <a:lnTo>
                  <a:pt x="5357850" y="0"/>
                </a:lnTo>
                <a:lnTo>
                  <a:pt x="5357850" y="1323439"/>
                </a:lnTo>
                <a:lnTo>
                  <a:pt x="0" y="132343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indent="1333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Получают дополнительное 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образование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857356" y="214290"/>
            <a:ext cx="5357850" cy="1446550"/>
          </a:xfrm>
          <a:custGeom>
            <a:avLst/>
            <a:gdLst>
              <a:gd name="connsiteX0" fmla="*/ 0 w 5357850"/>
              <a:gd name="connsiteY0" fmla="*/ 0 h 1323439"/>
              <a:gd name="connsiteX1" fmla="*/ 5357850 w 5357850"/>
              <a:gd name="connsiteY1" fmla="*/ 0 h 1323439"/>
              <a:gd name="connsiteX2" fmla="*/ 5357850 w 5357850"/>
              <a:gd name="connsiteY2" fmla="*/ 1323439 h 1323439"/>
              <a:gd name="connsiteX3" fmla="*/ 0 w 5357850"/>
              <a:gd name="connsiteY3" fmla="*/ 1323439 h 1323439"/>
              <a:gd name="connsiteX4" fmla="*/ 0 w 5357850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50" h="1323439">
                <a:moveTo>
                  <a:pt x="0" y="0"/>
                </a:moveTo>
                <a:lnTo>
                  <a:pt x="5357850" y="0"/>
                </a:lnTo>
                <a:lnTo>
                  <a:pt x="5357850" y="1323439"/>
                </a:lnTo>
                <a:lnTo>
                  <a:pt x="0" y="132343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Информатизация образования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928802"/>
            <a:ext cx="871543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99"/>
                </a:solidFill>
              </a:rPr>
              <a:t> 16 человек на 1 компьютер</a:t>
            </a:r>
          </a:p>
          <a:p>
            <a:pPr marL="447675" indent="-447675"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99"/>
                </a:solidFill>
              </a:rPr>
              <a:t> 268 компьютеров в образовательном процессе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99"/>
                </a:solidFill>
              </a:rPr>
              <a:t> 21 интерактивная доска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99"/>
                </a:solidFill>
              </a:rPr>
              <a:t> 46 мультимедиа-проекторов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99"/>
                </a:solidFill>
              </a:rPr>
              <a:t> 100 % школ подключены к сети Интернет</a:t>
            </a:r>
          </a:p>
          <a:p>
            <a:pPr marL="447675" indent="-447675"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0099"/>
                </a:solidFill>
              </a:rPr>
              <a:t> 94 % школьных библиотек оснащены компьютерной техникой </a:t>
            </a:r>
            <a:r>
              <a:rPr lang="ru-RU" sz="2400" b="1" dirty="0" smtClean="0">
                <a:solidFill>
                  <a:srgbClr val="000099"/>
                </a:solidFill>
              </a:rPr>
              <a:t>(</a:t>
            </a:r>
            <a:r>
              <a:rPr lang="ru-RU" sz="2400" b="1" dirty="0" err="1" smtClean="0">
                <a:solidFill>
                  <a:srgbClr val="000099"/>
                </a:solidFill>
              </a:rPr>
              <a:t>искл</a:t>
            </a:r>
            <a:r>
              <a:rPr lang="ru-RU" sz="2400" b="1" dirty="0" smtClean="0">
                <a:solidFill>
                  <a:srgbClr val="000099"/>
                </a:solidFill>
              </a:rPr>
              <a:t>. Вечерняя школа)</a:t>
            </a:r>
            <a:endParaRPr lang="ru-RU" sz="3200" b="1" dirty="0" smtClean="0">
              <a:solidFill>
                <a:srgbClr val="00009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5143512"/>
            <a:ext cx="7177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http://www.uorez66.jumpa.ru</a:t>
            </a:r>
            <a:endParaRPr lang="ru-RU" sz="4000" b="1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28596" y="3571876"/>
            <a:ext cx="63579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mail: </a:t>
            </a:r>
            <a:r>
              <a:rPr kumimoji="0" lang="en-US" sz="4000" b="1" i="0" u="none" strike="noStrike" cap="none" normalizeH="0" baseline="0" dirty="0" smtClean="0">
                <a:ln>
                  <a:solidFill>
                    <a:schemeClr val="tx1"/>
                  </a:solidFill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UO_REZH@2-u.ru</a:t>
            </a:r>
            <a:endParaRPr kumimoji="0" lang="en-US" sz="4000" b="1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214290"/>
            <a:ext cx="7072362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Почта и сайт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Управления образования Режевского городского округа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28586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57158" y="357166"/>
          <a:ext cx="8482042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>
            <a:off x="714348" y="285728"/>
            <a:ext cx="7715304" cy="707886"/>
          </a:xfrm>
          <a:custGeom>
            <a:avLst/>
            <a:gdLst>
              <a:gd name="connsiteX0" fmla="*/ 0 w 5357850"/>
              <a:gd name="connsiteY0" fmla="*/ 0 h 1323439"/>
              <a:gd name="connsiteX1" fmla="*/ 5357850 w 5357850"/>
              <a:gd name="connsiteY1" fmla="*/ 0 h 1323439"/>
              <a:gd name="connsiteX2" fmla="*/ 5357850 w 5357850"/>
              <a:gd name="connsiteY2" fmla="*/ 1323439 h 1323439"/>
              <a:gd name="connsiteX3" fmla="*/ 0 w 5357850"/>
              <a:gd name="connsiteY3" fmla="*/ 1323439 h 1323439"/>
              <a:gd name="connsiteX4" fmla="*/ 0 w 5357850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50" h="1323439">
                <a:moveTo>
                  <a:pt x="0" y="0"/>
                </a:moveTo>
                <a:lnTo>
                  <a:pt x="5357850" y="0"/>
                </a:lnTo>
                <a:lnTo>
                  <a:pt x="5357850" y="1323439"/>
                </a:lnTo>
                <a:lnTo>
                  <a:pt x="0" y="132343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Организация горячего питания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4786322"/>
            <a:ext cx="30003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Горячим питанием охвачено 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3893 человека</a:t>
            </a:r>
            <a:r>
              <a:rPr lang="ru-RU" sz="24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42844" y="1142984"/>
          <a:ext cx="8501122" cy="5564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 flipH="1">
            <a:off x="214282" y="428604"/>
            <a:ext cx="8715436" cy="1569660"/>
          </a:xfrm>
          <a:custGeom>
            <a:avLst/>
            <a:gdLst>
              <a:gd name="connsiteX0" fmla="*/ 0 w 5357850"/>
              <a:gd name="connsiteY0" fmla="*/ 0 h 1323439"/>
              <a:gd name="connsiteX1" fmla="*/ 5357850 w 5357850"/>
              <a:gd name="connsiteY1" fmla="*/ 0 h 1323439"/>
              <a:gd name="connsiteX2" fmla="*/ 5357850 w 5357850"/>
              <a:gd name="connsiteY2" fmla="*/ 1323439 h 1323439"/>
              <a:gd name="connsiteX3" fmla="*/ 0 w 5357850"/>
              <a:gd name="connsiteY3" fmla="*/ 1323439 h 1323439"/>
              <a:gd name="connsiteX4" fmla="*/ 0 w 5357850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50" h="1323439">
                <a:moveTo>
                  <a:pt x="0" y="0"/>
                </a:moveTo>
                <a:lnTo>
                  <a:pt x="5357850" y="0"/>
                </a:lnTo>
                <a:lnTo>
                  <a:pt x="5357850" y="1323439"/>
                </a:lnTo>
                <a:lnTo>
                  <a:pt x="0" y="132343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Летняя оздоровительная кампания - 2011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2857496"/>
            <a:ext cx="757242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0099"/>
                </a:solidFill>
              </a:rPr>
              <a:t>Всего отдохнуло – </a:t>
            </a:r>
            <a:r>
              <a:rPr lang="ru-RU" sz="4400" b="1" dirty="0" smtClean="0">
                <a:solidFill>
                  <a:srgbClr val="000099"/>
                </a:solidFill>
              </a:rPr>
              <a:t>3643</a:t>
            </a:r>
            <a:r>
              <a:rPr lang="ru-RU" sz="3200" dirty="0" smtClean="0">
                <a:solidFill>
                  <a:srgbClr val="000099"/>
                </a:solidFill>
              </a:rPr>
              <a:t> человека,</a:t>
            </a:r>
          </a:p>
          <a:p>
            <a:endParaRPr lang="ru-RU" sz="3200" dirty="0" smtClean="0">
              <a:solidFill>
                <a:srgbClr val="000099"/>
              </a:solidFill>
            </a:endParaRPr>
          </a:p>
          <a:p>
            <a:r>
              <a:rPr lang="ru-RU" sz="3200" dirty="0" smtClean="0">
                <a:solidFill>
                  <a:srgbClr val="000099"/>
                </a:solidFill>
              </a:rPr>
              <a:t>в т.ч. за пределами Свердловской области </a:t>
            </a:r>
            <a:r>
              <a:rPr lang="ru-RU" sz="4400" b="1" dirty="0" smtClean="0">
                <a:solidFill>
                  <a:srgbClr val="000099"/>
                </a:solidFill>
              </a:rPr>
              <a:t>400</a:t>
            </a:r>
            <a:r>
              <a:rPr lang="ru-RU" sz="3200" dirty="0" smtClean="0">
                <a:solidFill>
                  <a:srgbClr val="000099"/>
                </a:solidFill>
              </a:rPr>
              <a:t> учащихся.</a:t>
            </a:r>
            <a:endParaRPr lang="ru-RU" sz="32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 flipH="1">
            <a:off x="214282" y="428604"/>
            <a:ext cx="8715436" cy="830997"/>
          </a:xfrm>
          <a:custGeom>
            <a:avLst/>
            <a:gdLst>
              <a:gd name="connsiteX0" fmla="*/ 0 w 5357850"/>
              <a:gd name="connsiteY0" fmla="*/ 0 h 1323439"/>
              <a:gd name="connsiteX1" fmla="*/ 5357850 w 5357850"/>
              <a:gd name="connsiteY1" fmla="*/ 0 h 1323439"/>
              <a:gd name="connsiteX2" fmla="*/ 5357850 w 5357850"/>
              <a:gd name="connsiteY2" fmla="*/ 1323439 h 1323439"/>
              <a:gd name="connsiteX3" fmla="*/ 0 w 5357850"/>
              <a:gd name="connsiteY3" fmla="*/ 1323439 h 1323439"/>
              <a:gd name="connsiteX4" fmla="*/ 0 w 5357850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50" h="1323439">
                <a:moveTo>
                  <a:pt x="0" y="0"/>
                </a:moveTo>
                <a:lnTo>
                  <a:pt x="5357850" y="0"/>
                </a:lnTo>
                <a:lnTo>
                  <a:pt x="5357850" y="1323439"/>
                </a:lnTo>
                <a:lnTo>
                  <a:pt x="0" y="132343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Работает в образовании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00100" y="1571612"/>
            <a:ext cx="764386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1610 человек, в том числе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780 педагогов, из них: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2514600" marR="0" lvl="0" indent="-2381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itchFamily="34" charset="0"/>
                <a:ea typeface="Times New Roman" pitchFamily="18" charset="0"/>
              </a:rPr>
              <a:t>260 педагогов ДОУ</a:t>
            </a:r>
          </a:p>
          <a:p>
            <a:pPr marL="2514600" marR="0" lvl="0" indent="-2381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2514600" lvl="0" indent="-238125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</a:rPr>
              <a:t>465 </a:t>
            </a:r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ea typeface="Times New Roman" pitchFamily="18" charset="0"/>
              </a:rPr>
              <a:t>педагогов </a:t>
            </a:r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  <a:ea typeface="Times New Roman" pitchFamily="18" charset="0"/>
              </a:rPr>
              <a:t>в школах</a:t>
            </a:r>
            <a:endParaRPr lang="ru-RU" sz="3600" b="1" dirty="0" smtClean="0">
              <a:solidFill>
                <a:srgbClr val="000099"/>
              </a:solidFill>
              <a:latin typeface="Arial" pitchFamily="34" charset="0"/>
            </a:endParaRPr>
          </a:p>
          <a:p>
            <a:pPr marL="2514600" marR="0" lvl="0" indent="-2381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  <a:p>
            <a:pPr marL="2514600" marR="0" lvl="0" indent="-2381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000099"/>
                </a:solidFill>
                <a:latin typeface="Arial" pitchFamily="34" charset="0"/>
              </a:rPr>
              <a:t>47 педагогов в УДО</a:t>
            </a:r>
            <a:endParaRPr kumimoji="0" lang="ru-RU" sz="36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42844" y="1714488"/>
          <a:ext cx="8858312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 flipH="1">
            <a:off x="1857356" y="214290"/>
            <a:ext cx="5357850" cy="923330"/>
          </a:xfrm>
          <a:custGeom>
            <a:avLst/>
            <a:gdLst>
              <a:gd name="connsiteX0" fmla="*/ 0 w 5357850"/>
              <a:gd name="connsiteY0" fmla="*/ 0 h 1323439"/>
              <a:gd name="connsiteX1" fmla="*/ 5357850 w 5357850"/>
              <a:gd name="connsiteY1" fmla="*/ 0 h 1323439"/>
              <a:gd name="connsiteX2" fmla="*/ 5357850 w 5357850"/>
              <a:gd name="connsiteY2" fmla="*/ 1323439 h 1323439"/>
              <a:gd name="connsiteX3" fmla="*/ 0 w 5357850"/>
              <a:gd name="connsiteY3" fmla="*/ 1323439 h 1323439"/>
              <a:gd name="connsiteX4" fmla="*/ 0 w 5357850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50" h="1323439">
                <a:moveTo>
                  <a:pt x="0" y="0"/>
                </a:moveTo>
                <a:lnTo>
                  <a:pt x="5357850" y="0"/>
                </a:lnTo>
                <a:lnTo>
                  <a:pt x="5357850" y="1323439"/>
                </a:lnTo>
                <a:lnTo>
                  <a:pt x="0" y="132343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Аттестация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214554"/>
            <a:ext cx="80724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«Никогда не бывает больших дел без больших трудностей»</a:t>
            </a:r>
          </a:p>
          <a:p>
            <a:endParaRPr lang="ru-RU" sz="4800" dirty="0" smtClean="0"/>
          </a:p>
          <a:p>
            <a:pPr algn="r"/>
            <a:r>
              <a:rPr lang="ru-RU" sz="4800" dirty="0" smtClean="0">
                <a:solidFill>
                  <a:srgbClr val="000099"/>
                </a:solidFill>
              </a:rPr>
              <a:t>Вольтер</a:t>
            </a:r>
            <a:endParaRPr lang="ru-RU" sz="48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643182"/>
            <a:ext cx="850112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0099"/>
                </a:solidFill>
              </a:rPr>
              <a:t>21</a:t>
            </a:r>
            <a:r>
              <a:rPr lang="ru-RU" sz="3600" b="1" dirty="0" smtClean="0">
                <a:solidFill>
                  <a:srgbClr val="000099"/>
                </a:solidFill>
              </a:rPr>
              <a:t> детский сад, из них:</a:t>
            </a:r>
          </a:p>
          <a:p>
            <a:r>
              <a:rPr lang="ru-RU" sz="4400" b="1" dirty="0" smtClean="0">
                <a:solidFill>
                  <a:srgbClr val="000099"/>
                </a:solidFill>
              </a:rPr>
              <a:t>13</a:t>
            </a:r>
            <a:r>
              <a:rPr lang="ru-RU" sz="3600" b="1" dirty="0" smtClean="0">
                <a:solidFill>
                  <a:srgbClr val="000099"/>
                </a:solidFill>
              </a:rPr>
              <a:t> городских (1900 мест),</a:t>
            </a:r>
          </a:p>
          <a:p>
            <a:r>
              <a:rPr lang="ru-RU" sz="4400" b="1" dirty="0" smtClean="0">
                <a:solidFill>
                  <a:srgbClr val="000099"/>
                </a:solidFill>
              </a:rPr>
              <a:t>8</a:t>
            </a:r>
            <a:r>
              <a:rPr lang="ru-RU" sz="3600" b="1" dirty="0" smtClean="0">
                <a:solidFill>
                  <a:srgbClr val="000099"/>
                </a:solidFill>
              </a:rPr>
              <a:t> сельских (560 мест).</a:t>
            </a:r>
          </a:p>
          <a:p>
            <a:endParaRPr lang="ru-RU" sz="2000" b="1" dirty="0" smtClean="0">
              <a:solidFill>
                <a:srgbClr val="000099"/>
              </a:solidFill>
            </a:endParaRPr>
          </a:p>
          <a:p>
            <a:r>
              <a:rPr lang="ru-RU" sz="3600" b="1" dirty="0" smtClean="0">
                <a:solidFill>
                  <a:srgbClr val="000099"/>
                </a:solidFill>
              </a:rPr>
              <a:t>Общее количество мест </a:t>
            </a:r>
            <a:r>
              <a:rPr lang="ru-RU" sz="4400" b="1" dirty="0" smtClean="0">
                <a:solidFill>
                  <a:srgbClr val="000099"/>
                </a:solidFill>
              </a:rPr>
              <a:t>2460</a:t>
            </a:r>
            <a:r>
              <a:rPr lang="ru-RU" sz="3600" b="1" dirty="0" smtClean="0">
                <a:solidFill>
                  <a:srgbClr val="000099"/>
                </a:solidFill>
              </a:rPr>
              <a:t> мест.</a:t>
            </a:r>
          </a:p>
          <a:p>
            <a:r>
              <a:rPr lang="ru-RU" sz="3600" b="1" dirty="0" smtClean="0">
                <a:solidFill>
                  <a:srgbClr val="000099"/>
                </a:solidFill>
              </a:rPr>
              <a:t>Контингент детей в ДОУ </a:t>
            </a:r>
            <a:r>
              <a:rPr lang="ru-RU" sz="4400" b="1" dirty="0" smtClean="0">
                <a:solidFill>
                  <a:srgbClr val="000099"/>
                </a:solidFill>
              </a:rPr>
              <a:t>2556</a:t>
            </a:r>
            <a:r>
              <a:rPr lang="ru-RU" sz="3600" b="1" dirty="0" smtClean="0">
                <a:solidFill>
                  <a:srgbClr val="000099"/>
                </a:solidFill>
              </a:rPr>
              <a:t> человек.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45" y="214290"/>
            <a:ext cx="8786874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Сеть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дошкольных образовательных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учреждений района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66CE6-88A8-4D72-B359-C4BE2B8D49EB}" type="slidenum">
              <a:rPr lang="ru-RU"/>
              <a:pPr>
                <a:defRPr/>
              </a:pPr>
              <a:t>20</a:t>
            </a:fld>
            <a:endParaRPr lang="ru-RU"/>
          </a:p>
        </p:txBody>
      </p:sp>
      <p:pic>
        <p:nvPicPr>
          <p:cNvPr id="34819" name="Picture 4" descr="652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7" name="WordArt 5"/>
          <p:cNvSpPr>
            <a:spLocks noChangeArrowheads="1" noChangeShapeType="1" noTextEdit="1"/>
          </p:cNvSpPr>
          <p:nvPr/>
        </p:nvSpPr>
        <p:spPr bwMode="auto">
          <a:xfrm>
            <a:off x="684213" y="2349500"/>
            <a:ext cx="8208962" cy="18700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spc="72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 праздником, уважаемые коллеги!</a:t>
            </a:r>
          </a:p>
        </p:txBody>
      </p:sp>
      <p:sp>
        <p:nvSpPr>
          <p:cNvPr id="125958" name="WordArt 6"/>
          <p:cNvSpPr>
            <a:spLocks noChangeArrowheads="1" noChangeShapeType="1" noTextEdit="1"/>
          </p:cNvSpPr>
          <p:nvPr/>
        </p:nvSpPr>
        <p:spPr bwMode="auto">
          <a:xfrm>
            <a:off x="611188" y="2420938"/>
            <a:ext cx="8208962" cy="18700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spc="72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 днём знаний!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7" grpId="0" animBg="1"/>
      <p:bldP spid="125957" grpId="1" animBg="1"/>
      <p:bldP spid="1259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14290"/>
            <a:ext cx="8715436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Охват услугами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дошкольных учреждений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района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2285992"/>
          <a:ext cx="8072494" cy="3929092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4036247"/>
                <a:gridCol w="4036247"/>
              </a:tblGrid>
              <a:tr h="982273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Возраст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Охват</a:t>
                      </a:r>
                      <a:endParaRPr lang="ru-RU" sz="5400" b="1" dirty="0"/>
                    </a:p>
                  </a:txBody>
                  <a:tcPr/>
                </a:tc>
              </a:tr>
              <a:tr h="982273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000099"/>
                          </a:solidFill>
                        </a:rPr>
                        <a:t>1-3 года</a:t>
                      </a:r>
                      <a:endParaRPr lang="ru-RU" sz="5400" b="1" dirty="0">
                        <a:solidFill>
                          <a:srgbClr val="0000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rgbClr val="000099"/>
                          </a:solidFill>
                        </a:rPr>
                        <a:t>52</a:t>
                      </a:r>
                      <a:r>
                        <a:rPr lang="ru-RU" sz="5400" dirty="0" smtClean="0">
                          <a:solidFill>
                            <a:srgbClr val="000099"/>
                          </a:solidFill>
                        </a:rPr>
                        <a:t> %</a:t>
                      </a:r>
                      <a:endParaRPr lang="ru-RU" sz="5400" b="1" dirty="0">
                        <a:solidFill>
                          <a:srgbClr val="000099"/>
                        </a:solidFill>
                      </a:endParaRPr>
                    </a:p>
                  </a:txBody>
                  <a:tcPr/>
                </a:tc>
              </a:tr>
              <a:tr h="982273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000099"/>
                          </a:solidFill>
                        </a:rPr>
                        <a:t>3-5 лет</a:t>
                      </a:r>
                      <a:endParaRPr lang="ru-RU" sz="5400" b="1" dirty="0">
                        <a:solidFill>
                          <a:srgbClr val="0000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rgbClr val="000099"/>
                          </a:solidFill>
                        </a:rPr>
                        <a:t>84</a:t>
                      </a:r>
                      <a:r>
                        <a:rPr lang="ru-RU" sz="5400" dirty="0" smtClean="0">
                          <a:solidFill>
                            <a:srgbClr val="000099"/>
                          </a:solidFill>
                        </a:rPr>
                        <a:t> %</a:t>
                      </a:r>
                      <a:endParaRPr lang="ru-RU" sz="5400" b="1" dirty="0">
                        <a:solidFill>
                          <a:srgbClr val="000099"/>
                        </a:solidFill>
                      </a:endParaRPr>
                    </a:p>
                  </a:txBody>
                  <a:tcPr/>
                </a:tc>
              </a:tr>
              <a:tr h="982273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rgbClr val="000099"/>
                          </a:solidFill>
                        </a:rPr>
                        <a:t>5-7 лет</a:t>
                      </a:r>
                      <a:endParaRPr lang="ru-RU" sz="5400" b="1" dirty="0">
                        <a:solidFill>
                          <a:srgbClr val="0000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rgbClr val="000099"/>
                          </a:solidFill>
                        </a:rPr>
                        <a:t>96</a:t>
                      </a:r>
                      <a:r>
                        <a:rPr lang="ru-RU" sz="5400" dirty="0" smtClean="0">
                          <a:solidFill>
                            <a:srgbClr val="000099"/>
                          </a:solidFill>
                        </a:rPr>
                        <a:t> %</a:t>
                      </a:r>
                      <a:endParaRPr lang="ru-RU" sz="5400" b="1" dirty="0">
                        <a:solidFill>
                          <a:srgbClr val="000099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214282" y="1643050"/>
          <a:ext cx="8565799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 flipH="1">
            <a:off x="142844" y="142852"/>
            <a:ext cx="8786874" cy="1323439"/>
          </a:xfrm>
          <a:custGeom>
            <a:avLst/>
            <a:gdLst>
              <a:gd name="connsiteX0" fmla="*/ 0 w 5357850"/>
              <a:gd name="connsiteY0" fmla="*/ 0 h 1323439"/>
              <a:gd name="connsiteX1" fmla="*/ 5357850 w 5357850"/>
              <a:gd name="connsiteY1" fmla="*/ 0 h 1323439"/>
              <a:gd name="connsiteX2" fmla="*/ 5357850 w 5357850"/>
              <a:gd name="connsiteY2" fmla="*/ 1323439 h 1323439"/>
              <a:gd name="connsiteX3" fmla="*/ 0 w 5357850"/>
              <a:gd name="connsiteY3" fmla="*/ 1323439 h 1323439"/>
              <a:gd name="connsiteX4" fmla="*/ 0 w 5357850"/>
              <a:gd name="connsiteY4" fmla="*/ 0 h 1323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7850" h="1323439">
                <a:moveTo>
                  <a:pt x="0" y="0"/>
                </a:moveTo>
                <a:lnTo>
                  <a:pt x="5357850" y="0"/>
                </a:lnTo>
                <a:lnTo>
                  <a:pt x="5357850" y="1323439"/>
                </a:lnTo>
                <a:lnTo>
                  <a:pt x="0" y="1323439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Динамика изменения численности обучающихся за 3 года (без ВСОШ)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71414"/>
            <a:ext cx="6242479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Средняя наполняемость школ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последние 3 года, чел.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357126" y="1142984"/>
          <a:ext cx="8572592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430944" y="1071546"/>
          <a:ext cx="8456266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00564" y="142852"/>
            <a:ext cx="8314840" cy="144655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Успеваемость и качество знаний,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     %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14282" y="2714620"/>
          <a:ext cx="4643470" cy="4143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4572000" y="2714620"/>
          <a:ext cx="4357718" cy="4143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410814"/>
            <a:ext cx="8715436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Результаты экзаменов в форме ГИА-9 в 2011 году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2143116"/>
          <a:ext cx="8786873" cy="2928959"/>
        </p:xfrm>
        <a:graphic>
          <a:graphicData uri="http://schemas.openxmlformats.org/drawingml/2006/table">
            <a:tbl>
              <a:tblPr/>
              <a:tblGrid>
                <a:gridCol w="1835991"/>
                <a:gridCol w="2164766"/>
                <a:gridCol w="2393058"/>
                <a:gridCol w="2393058"/>
              </a:tblGrid>
              <a:tr h="1143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 smtClean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Учебный 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600" b="1" dirty="0" smtClean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Число 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выпускников, проходящих ИА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Число 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выпускников, не допущенных до экзаменов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Окончили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 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справкой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3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2008-2009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78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чел.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(97,5%)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чел.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(2,5%)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800" b="0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чел.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(2,5%)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3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2009-2010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514 </a:t>
                      </a:r>
                      <a:r>
                        <a:rPr lang="ru-RU" sz="1800" b="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чел</a:t>
                      </a:r>
                      <a:r>
                        <a:rPr lang="ru-RU" sz="1800" b="0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(97,7%)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</a:t>
                      </a:r>
                      <a:r>
                        <a:rPr lang="ru-RU" sz="1800" b="0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чел. 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(2,1%)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 </a:t>
                      </a:r>
                      <a:r>
                        <a:rPr lang="ru-RU" sz="1800" b="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чел</a:t>
                      </a:r>
                      <a:r>
                        <a:rPr lang="ru-RU" sz="1800" b="0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.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(2,28%)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53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2011-2011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452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</a:t>
                      </a:r>
                      <a:r>
                        <a:rPr lang="ru-RU" sz="1800" b="0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чел.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(98,7%)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чел. 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(1,3%)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чел. </a:t>
                      </a:r>
                      <a:r>
                        <a:rPr lang="ru-RU" sz="18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(1,5%)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714612" y="285728"/>
            <a:ext cx="400052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 классы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5" y="2500306"/>
          <a:ext cx="8858311" cy="2682240"/>
        </p:xfrm>
        <a:graphic>
          <a:graphicData uri="http://schemas.openxmlformats.org/drawingml/2006/table">
            <a:tbl>
              <a:tblPr/>
              <a:tblGrid>
                <a:gridCol w="1850918"/>
                <a:gridCol w="2182365"/>
                <a:gridCol w="2412514"/>
                <a:gridCol w="2412514"/>
              </a:tblGrid>
              <a:tr h="555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Учебный </a:t>
                      </a: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700" b="1" dirty="0" smtClean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Число </a:t>
                      </a: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выпускников, проходящих ИА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Число </a:t>
                      </a: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выпускников, не допущенных до экзаменов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Окончили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со </a:t>
                      </a: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справкой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2008-2009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311 </a:t>
                      </a:r>
                      <a:r>
                        <a:rPr lang="ru-RU" sz="2800" b="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(98,4%)</a:t>
                      </a:r>
                      <a:endParaRPr lang="ru-RU" sz="2800" b="0" dirty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 </a:t>
                      </a:r>
                      <a:r>
                        <a:rPr lang="ru-RU" sz="2800" b="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(0,6%)</a:t>
                      </a:r>
                      <a:endParaRPr lang="ru-RU" sz="3200" b="0" dirty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 </a:t>
                      </a:r>
                      <a:r>
                        <a:rPr lang="ru-RU" sz="2800" b="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(2,9 %)</a:t>
                      </a:r>
                      <a:endParaRPr lang="ru-RU" sz="3200" b="0" dirty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2009-2010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303 </a:t>
                      </a:r>
                      <a:r>
                        <a:rPr lang="ru-RU" sz="2800" b="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(99%)</a:t>
                      </a:r>
                      <a:endParaRPr lang="ru-RU" sz="3200" b="0" dirty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 </a:t>
                      </a:r>
                      <a:r>
                        <a:rPr lang="ru-RU" sz="2800" b="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(1%)</a:t>
                      </a:r>
                      <a:endParaRPr lang="ru-RU" sz="3200" b="0" dirty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29 </a:t>
                      </a:r>
                      <a:r>
                        <a:rPr lang="ru-RU" sz="2800" b="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(9,48%)</a:t>
                      </a:r>
                      <a:endParaRPr lang="ru-RU" sz="3200" b="0" dirty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2010-2011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 </a:t>
                      </a:r>
                      <a:r>
                        <a:rPr lang="ru-RU" sz="2800" b="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(100%)</a:t>
                      </a:r>
                      <a:endParaRPr lang="ru-RU" sz="3200" b="0" dirty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3200" b="1" dirty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 </a:t>
                      </a:r>
                      <a:r>
                        <a:rPr lang="ru-RU" sz="2800" b="0" dirty="0" smtClean="0">
                          <a:solidFill>
                            <a:srgbClr val="000099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(21%)</a:t>
                      </a:r>
                      <a:endParaRPr lang="ru-RU" sz="3200" b="0" dirty="0">
                        <a:solidFill>
                          <a:srgbClr val="000099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14612" y="285728"/>
            <a:ext cx="400052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11 классы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483</Words>
  <PresentationFormat>Экран (4:3)</PresentationFormat>
  <Paragraphs>162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Стадник А.А.</cp:lastModifiedBy>
  <cp:revision>75</cp:revision>
  <dcterms:modified xsi:type="dcterms:W3CDTF">2011-08-25T03:12:19Z</dcterms:modified>
</cp:coreProperties>
</file>