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75" r:id="rId3"/>
    <p:sldId id="276" r:id="rId4"/>
    <p:sldId id="260" r:id="rId5"/>
    <p:sldId id="268" r:id="rId6"/>
    <p:sldId id="261" r:id="rId7"/>
    <p:sldId id="263" r:id="rId8"/>
    <p:sldId id="262" r:id="rId9"/>
    <p:sldId id="269" r:id="rId10"/>
    <p:sldId id="264" r:id="rId11"/>
    <p:sldId id="258" r:id="rId12"/>
    <p:sldId id="270" r:id="rId13"/>
    <p:sldId id="266" r:id="rId14"/>
    <p:sldId id="267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780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98A24-E03B-49AC-913E-A33DB0DA86C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40F7EACB-A81F-41C1-88A8-8244CCEB0143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Заявились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на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CCFF66"/>
              </a:solidFill>
              <a:effectLst/>
              <a:latin typeface="Verdana" pitchFamily="34" charset="0"/>
            </a:rPr>
            <a:t> 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аттестацию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191 человек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F49FCFD2-3674-42F7-B3DD-98E9902AC0A1}" type="parTrans" cxnId="{3E1A2088-B82C-42CD-BCD5-C25506BA18BC}">
      <dgm:prSet/>
      <dgm:spPr/>
      <dgm:t>
        <a:bodyPr/>
        <a:lstStyle/>
        <a:p>
          <a:endParaRPr lang="ru-RU"/>
        </a:p>
      </dgm:t>
    </dgm:pt>
    <dgm:pt modelId="{B9FF92DF-F44F-4ECC-8409-A07E48A922FD}" type="sibTrans" cxnId="{3E1A2088-B82C-42CD-BCD5-C25506BA18BC}">
      <dgm:prSet/>
      <dgm:spPr/>
      <dgm:t>
        <a:bodyPr/>
        <a:lstStyle/>
        <a:p>
          <a:endParaRPr lang="ru-RU"/>
        </a:p>
      </dgm:t>
    </dgm:pt>
    <dgm:pt modelId="{7025C91C-EE71-48DE-8B15-837BF7C0B8ED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Высшая к.к.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13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D9C56363-1F9B-4924-A393-21A52C704B9A}" type="parTrans" cxnId="{A7F210C6-FB9F-4CFC-983F-7C590214B4D1}">
      <dgm:prSet/>
      <dgm:spPr/>
      <dgm:t>
        <a:bodyPr/>
        <a:lstStyle/>
        <a:p>
          <a:endParaRPr lang="ru-RU"/>
        </a:p>
      </dgm:t>
    </dgm:pt>
    <dgm:pt modelId="{2DB6E7C4-64A2-406D-9A46-D1663B59FFDE}" type="sibTrans" cxnId="{A7F210C6-FB9F-4CFC-983F-7C590214B4D1}">
      <dgm:prSet/>
      <dgm:spPr/>
      <dgm:t>
        <a:bodyPr/>
        <a:lstStyle/>
        <a:p>
          <a:endParaRPr lang="ru-RU"/>
        </a:p>
      </dgm:t>
    </dgm:pt>
    <dgm:pt modelId="{64D78558-D05A-4985-8B1A-83F82E36B737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Первая к.к 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124 чел.  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836B38A0-9F41-4752-8CD8-A99F1DCEF1AF}" type="parTrans" cxnId="{E1849634-AB7F-4620-9305-72643DF91607}">
      <dgm:prSet/>
      <dgm:spPr/>
      <dgm:t>
        <a:bodyPr/>
        <a:lstStyle/>
        <a:p>
          <a:endParaRPr lang="ru-RU"/>
        </a:p>
      </dgm:t>
    </dgm:pt>
    <dgm:pt modelId="{749663BD-C8FA-4149-9006-52713F942306}" type="sibTrans" cxnId="{E1849634-AB7F-4620-9305-72643DF91607}">
      <dgm:prSet/>
      <dgm:spPr/>
      <dgm:t>
        <a:bodyPr/>
        <a:lstStyle/>
        <a:p>
          <a:endParaRPr lang="ru-RU"/>
        </a:p>
      </dgm:t>
    </dgm:pt>
    <dgm:pt modelId="{A011D609-4DE8-4128-8751-1BF892030725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Вторая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54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8BF52D7F-F509-4815-AADA-26507339260A}" type="parTrans" cxnId="{837C6CF8-3D5B-4151-A588-0F8B7A9F3E68}">
      <dgm:prSet/>
      <dgm:spPr/>
      <dgm:t>
        <a:bodyPr/>
        <a:lstStyle/>
        <a:p>
          <a:endParaRPr lang="ru-RU"/>
        </a:p>
      </dgm:t>
    </dgm:pt>
    <dgm:pt modelId="{37D8A1E8-19E7-4337-B279-49D8D06385B3}" type="sibTrans" cxnId="{837C6CF8-3D5B-4151-A588-0F8B7A9F3E68}">
      <dgm:prSet/>
      <dgm:spPr/>
      <dgm:t>
        <a:bodyPr/>
        <a:lstStyle/>
        <a:p>
          <a:endParaRPr lang="ru-RU"/>
        </a:p>
      </dgm:t>
    </dgm:pt>
    <dgm:pt modelId="{83E856C8-3EFB-4F18-ABA2-0A5B6FB51FA7}" type="pres">
      <dgm:prSet presAssocID="{52B98A24-E03B-49AC-913E-A33DB0DA86C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E77F1B-A69E-4E01-8AFF-B6591B7F5A17}" type="pres">
      <dgm:prSet presAssocID="{40F7EACB-A81F-41C1-88A8-8244CCEB0143}" presName="hierRoot1" presStyleCnt="0">
        <dgm:presLayoutVars>
          <dgm:hierBranch/>
        </dgm:presLayoutVars>
      </dgm:prSet>
      <dgm:spPr/>
    </dgm:pt>
    <dgm:pt modelId="{1F954683-BBD3-424A-B3F8-11EC9F02AA36}" type="pres">
      <dgm:prSet presAssocID="{40F7EACB-A81F-41C1-88A8-8244CCEB0143}" presName="rootComposite1" presStyleCnt="0"/>
      <dgm:spPr/>
    </dgm:pt>
    <dgm:pt modelId="{2053FFBF-6332-4324-86E8-F9A18E951874}" type="pres">
      <dgm:prSet presAssocID="{40F7EACB-A81F-41C1-88A8-8244CCEB014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B42508-CC20-4C00-B2A6-AB2FD6DC3C3B}" type="pres">
      <dgm:prSet presAssocID="{40F7EACB-A81F-41C1-88A8-8244CCEB014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B909D9-46C7-44CD-8DBB-E623F3397637}" type="pres">
      <dgm:prSet presAssocID="{40F7EACB-A81F-41C1-88A8-8244CCEB0143}" presName="hierChild2" presStyleCnt="0"/>
      <dgm:spPr/>
    </dgm:pt>
    <dgm:pt modelId="{F0BCE263-C24D-4E20-AB46-DC961E5B3E17}" type="pres">
      <dgm:prSet presAssocID="{D9C56363-1F9B-4924-A393-21A52C704B9A}" presName="Name35" presStyleLbl="parChTrans1D2" presStyleIdx="0" presStyleCnt="3"/>
      <dgm:spPr/>
      <dgm:t>
        <a:bodyPr/>
        <a:lstStyle/>
        <a:p>
          <a:endParaRPr lang="ru-RU"/>
        </a:p>
      </dgm:t>
    </dgm:pt>
    <dgm:pt modelId="{AE6BDE92-5893-4E76-B8B7-31144C235951}" type="pres">
      <dgm:prSet presAssocID="{7025C91C-EE71-48DE-8B15-837BF7C0B8ED}" presName="hierRoot2" presStyleCnt="0">
        <dgm:presLayoutVars>
          <dgm:hierBranch/>
        </dgm:presLayoutVars>
      </dgm:prSet>
      <dgm:spPr/>
    </dgm:pt>
    <dgm:pt modelId="{3512AD97-4F97-419B-B20D-E6BDFAA6F44B}" type="pres">
      <dgm:prSet presAssocID="{7025C91C-EE71-48DE-8B15-837BF7C0B8ED}" presName="rootComposite" presStyleCnt="0"/>
      <dgm:spPr/>
    </dgm:pt>
    <dgm:pt modelId="{68D463B8-4182-4B20-ABF0-0330C56B87CA}" type="pres">
      <dgm:prSet presAssocID="{7025C91C-EE71-48DE-8B15-837BF7C0B8E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8FEDA0-3CF9-4268-9FE7-9E24EC2DAC34}" type="pres">
      <dgm:prSet presAssocID="{7025C91C-EE71-48DE-8B15-837BF7C0B8ED}" presName="rootConnector" presStyleLbl="node2" presStyleIdx="0" presStyleCnt="3"/>
      <dgm:spPr/>
      <dgm:t>
        <a:bodyPr/>
        <a:lstStyle/>
        <a:p>
          <a:endParaRPr lang="ru-RU"/>
        </a:p>
      </dgm:t>
    </dgm:pt>
    <dgm:pt modelId="{38AEC3CF-70DA-4C95-B236-556CF763C71D}" type="pres">
      <dgm:prSet presAssocID="{7025C91C-EE71-48DE-8B15-837BF7C0B8ED}" presName="hierChild4" presStyleCnt="0"/>
      <dgm:spPr/>
    </dgm:pt>
    <dgm:pt modelId="{DEF83C33-52BE-4AEF-AF79-E6E0CCD7D983}" type="pres">
      <dgm:prSet presAssocID="{7025C91C-EE71-48DE-8B15-837BF7C0B8ED}" presName="hierChild5" presStyleCnt="0"/>
      <dgm:spPr/>
    </dgm:pt>
    <dgm:pt modelId="{7D1CA3DF-AF8E-4E06-B2F7-2B68AECF2140}" type="pres">
      <dgm:prSet presAssocID="{836B38A0-9F41-4752-8CD8-A99F1DCEF1AF}" presName="Name35" presStyleLbl="parChTrans1D2" presStyleIdx="1" presStyleCnt="3"/>
      <dgm:spPr/>
      <dgm:t>
        <a:bodyPr/>
        <a:lstStyle/>
        <a:p>
          <a:endParaRPr lang="ru-RU"/>
        </a:p>
      </dgm:t>
    </dgm:pt>
    <dgm:pt modelId="{341109C2-33CB-45E8-9F25-317810875373}" type="pres">
      <dgm:prSet presAssocID="{64D78558-D05A-4985-8B1A-83F82E36B737}" presName="hierRoot2" presStyleCnt="0">
        <dgm:presLayoutVars>
          <dgm:hierBranch/>
        </dgm:presLayoutVars>
      </dgm:prSet>
      <dgm:spPr/>
    </dgm:pt>
    <dgm:pt modelId="{ECAC129A-968F-4CA5-A488-5FE3DCF8F1EF}" type="pres">
      <dgm:prSet presAssocID="{64D78558-D05A-4985-8B1A-83F82E36B737}" presName="rootComposite" presStyleCnt="0"/>
      <dgm:spPr/>
    </dgm:pt>
    <dgm:pt modelId="{EFA54C51-F95F-4E27-B382-878C4E7F0C3E}" type="pres">
      <dgm:prSet presAssocID="{64D78558-D05A-4985-8B1A-83F82E36B73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BB96E-DF49-4718-ABCA-7504E96B5B13}" type="pres">
      <dgm:prSet presAssocID="{64D78558-D05A-4985-8B1A-83F82E36B737}" presName="rootConnector" presStyleLbl="node2" presStyleIdx="1" presStyleCnt="3"/>
      <dgm:spPr/>
      <dgm:t>
        <a:bodyPr/>
        <a:lstStyle/>
        <a:p>
          <a:endParaRPr lang="ru-RU"/>
        </a:p>
      </dgm:t>
    </dgm:pt>
    <dgm:pt modelId="{ADFB7901-9D8F-43DE-A728-B4E52D7CF8F9}" type="pres">
      <dgm:prSet presAssocID="{64D78558-D05A-4985-8B1A-83F82E36B737}" presName="hierChild4" presStyleCnt="0"/>
      <dgm:spPr/>
    </dgm:pt>
    <dgm:pt modelId="{FAA29A87-4892-4881-9478-702FB6F1C48B}" type="pres">
      <dgm:prSet presAssocID="{64D78558-D05A-4985-8B1A-83F82E36B737}" presName="hierChild5" presStyleCnt="0"/>
      <dgm:spPr/>
    </dgm:pt>
    <dgm:pt modelId="{8D580E64-A746-45E1-BA34-A44240609EFD}" type="pres">
      <dgm:prSet presAssocID="{8BF52D7F-F509-4815-AADA-26507339260A}" presName="Name35" presStyleLbl="parChTrans1D2" presStyleIdx="2" presStyleCnt="3"/>
      <dgm:spPr/>
      <dgm:t>
        <a:bodyPr/>
        <a:lstStyle/>
        <a:p>
          <a:endParaRPr lang="ru-RU"/>
        </a:p>
      </dgm:t>
    </dgm:pt>
    <dgm:pt modelId="{E45C80BA-EA14-483C-82F7-22F8C6C3140E}" type="pres">
      <dgm:prSet presAssocID="{A011D609-4DE8-4128-8751-1BF892030725}" presName="hierRoot2" presStyleCnt="0">
        <dgm:presLayoutVars>
          <dgm:hierBranch/>
        </dgm:presLayoutVars>
      </dgm:prSet>
      <dgm:spPr/>
    </dgm:pt>
    <dgm:pt modelId="{C6F844A6-09B1-4D5A-9FC4-FF8A1B379A32}" type="pres">
      <dgm:prSet presAssocID="{A011D609-4DE8-4128-8751-1BF892030725}" presName="rootComposite" presStyleCnt="0"/>
      <dgm:spPr/>
    </dgm:pt>
    <dgm:pt modelId="{459D8CDC-B4DF-44B3-BC0E-F19D0F4E1EB6}" type="pres">
      <dgm:prSet presAssocID="{A011D609-4DE8-4128-8751-1BF89203072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DAD0E5-1353-4C40-BBF6-A981393FBA65}" type="pres">
      <dgm:prSet presAssocID="{A011D609-4DE8-4128-8751-1BF892030725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DE497C-05BE-4E65-A022-CBED1DE684BD}" type="pres">
      <dgm:prSet presAssocID="{A011D609-4DE8-4128-8751-1BF892030725}" presName="hierChild4" presStyleCnt="0"/>
      <dgm:spPr/>
    </dgm:pt>
    <dgm:pt modelId="{493D7C1D-9A75-4865-AC20-30654113F8A4}" type="pres">
      <dgm:prSet presAssocID="{A011D609-4DE8-4128-8751-1BF892030725}" presName="hierChild5" presStyleCnt="0"/>
      <dgm:spPr/>
    </dgm:pt>
    <dgm:pt modelId="{1D8DB1B2-D8C3-46CF-9046-AA113332CADF}" type="pres">
      <dgm:prSet presAssocID="{40F7EACB-A81F-41C1-88A8-8244CCEB0143}" presName="hierChild3" presStyleCnt="0"/>
      <dgm:spPr/>
    </dgm:pt>
  </dgm:ptLst>
  <dgm:cxnLst>
    <dgm:cxn modelId="{CB292D50-6FD7-4123-8D49-A31DD7722C5E}" type="presOf" srcId="{A011D609-4DE8-4128-8751-1BF892030725}" destId="{459D8CDC-B4DF-44B3-BC0E-F19D0F4E1EB6}" srcOrd="0" destOrd="0" presId="urn:microsoft.com/office/officeart/2005/8/layout/orgChart1"/>
    <dgm:cxn modelId="{5B5369A0-5D4A-4E61-878E-F39AC8CCCAD1}" type="presOf" srcId="{64D78558-D05A-4985-8B1A-83F82E36B737}" destId="{EFA54C51-F95F-4E27-B382-878C4E7F0C3E}" srcOrd="0" destOrd="0" presId="urn:microsoft.com/office/officeart/2005/8/layout/orgChart1"/>
    <dgm:cxn modelId="{E1849634-AB7F-4620-9305-72643DF91607}" srcId="{40F7EACB-A81F-41C1-88A8-8244CCEB0143}" destId="{64D78558-D05A-4985-8B1A-83F82E36B737}" srcOrd="1" destOrd="0" parTransId="{836B38A0-9F41-4752-8CD8-A99F1DCEF1AF}" sibTransId="{749663BD-C8FA-4149-9006-52713F942306}"/>
    <dgm:cxn modelId="{8C7639A6-BF1D-4C48-AB4E-EECF24E9785B}" type="presOf" srcId="{7025C91C-EE71-48DE-8B15-837BF7C0B8ED}" destId="{68D463B8-4182-4B20-ABF0-0330C56B87CA}" srcOrd="0" destOrd="0" presId="urn:microsoft.com/office/officeart/2005/8/layout/orgChart1"/>
    <dgm:cxn modelId="{3E1A2088-B82C-42CD-BCD5-C25506BA18BC}" srcId="{52B98A24-E03B-49AC-913E-A33DB0DA86C9}" destId="{40F7EACB-A81F-41C1-88A8-8244CCEB0143}" srcOrd="0" destOrd="0" parTransId="{F49FCFD2-3674-42F7-B3DD-98E9902AC0A1}" sibTransId="{B9FF92DF-F44F-4ECC-8409-A07E48A922FD}"/>
    <dgm:cxn modelId="{837C6CF8-3D5B-4151-A588-0F8B7A9F3E68}" srcId="{40F7EACB-A81F-41C1-88A8-8244CCEB0143}" destId="{A011D609-4DE8-4128-8751-1BF892030725}" srcOrd="2" destOrd="0" parTransId="{8BF52D7F-F509-4815-AADA-26507339260A}" sibTransId="{37D8A1E8-19E7-4337-B279-49D8D06385B3}"/>
    <dgm:cxn modelId="{9292613B-29F4-48D3-A781-59AB0C27B99C}" type="presOf" srcId="{7025C91C-EE71-48DE-8B15-837BF7C0B8ED}" destId="{798FEDA0-3CF9-4268-9FE7-9E24EC2DAC34}" srcOrd="1" destOrd="0" presId="urn:microsoft.com/office/officeart/2005/8/layout/orgChart1"/>
    <dgm:cxn modelId="{D4D452D2-D004-41D3-882C-0E1C787C6F6E}" type="presOf" srcId="{8BF52D7F-F509-4815-AADA-26507339260A}" destId="{8D580E64-A746-45E1-BA34-A44240609EFD}" srcOrd="0" destOrd="0" presId="urn:microsoft.com/office/officeart/2005/8/layout/orgChart1"/>
    <dgm:cxn modelId="{26309D0E-7921-4B37-816F-03E49E2D286E}" type="presOf" srcId="{836B38A0-9F41-4752-8CD8-A99F1DCEF1AF}" destId="{7D1CA3DF-AF8E-4E06-B2F7-2B68AECF2140}" srcOrd="0" destOrd="0" presId="urn:microsoft.com/office/officeart/2005/8/layout/orgChart1"/>
    <dgm:cxn modelId="{A7F210C6-FB9F-4CFC-983F-7C590214B4D1}" srcId="{40F7EACB-A81F-41C1-88A8-8244CCEB0143}" destId="{7025C91C-EE71-48DE-8B15-837BF7C0B8ED}" srcOrd="0" destOrd="0" parTransId="{D9C56363-1F9B-4924-A393-21A52C704B9A}" sibTransId="{2DB6E7C4-64A2-406D-9A46-D1663B59FFDE}"/>
    <dgm:cxn modelId="{B01ED59A-4A0D-4613-BCDF-8388A95C6B62}" type="presOf" srcId="{A011D609-4DE8-4128-8751-1BF892030725}" destId="{48DAD0E5-1353-4C40-BBF6-A981393FBA65}" srcOrd="1" destOrd="0" presId="urn:microsoft.com/office/officeart/2005/8/layout/orgChart1"/>
    <dgm:cxn modelId="{FF32BBEC-5781-4BAA-8D74-76393228A461}" type="presOf" srcId="{40F7EACB-A81F-41C1-88A8-8244CCEB0143}" destId="{2053FFBF-6332-4324-86E8-F9A18E951874}" srcOrd="0" destOrd="0" presId="urn:microsoft.com/office/officeart/2005/8/layout/orgChart1"/>
    <dgm:cxn modelId="{1C653819-1AB9-4E61-8ACD-3D5A967E5B16}" type="presOf" srcId="{64D78558-D05A-4985-8B1A-83F82E36B737}" destId="{1A2BB96E-DF49-4718-ABCA-7504E96B5B13}" srcOrd="1" destOrd="0" presId="urn:microsoft.com/office/officeart/2005/8/layout/orgChart1"/>
    <dgm:cxn modelId="{8336CD5A-9DC6-4AC9-A824-8E56DF041F6B}" type="presOf" srcId="{52B98A24-E03B-49AC-913E-A33DB0DA86C9}" destId="{83E856C8-3EFB-4F18-ABA2-0A5B6FB51FA7}" srcOrd="0" destOrd="0" presId="urn:microsoft.com/office/officeart/2005/8/layout/orgChart1"/>
    <dgm:cxn modelId="{CFFDEA95-0539-47F6-8288-4DAAA85DBE44}" type="presOf" srcId="{40F7EACB-A81F-41C1-88A8-8244CCEB0143}" destId="{97B42508-CC20-4C00-B2A6-AB2FD6DC3C3B}" srcOrd="1" destOrd="0" presId="urn:microsoft.com/office/officeart/2005/8/layout/orgChart1"/>
    <dgm:cxn modelId="{7EACA36C-F69F-4BD9-BB15-5218291CBCDE}" type="presOf" srcId="{D9C56363-1F9B-4924-A393-21A52C704B9A}" destId="{F0BCE263-C24D-4E20-AB46-DC961E5B3E17}" srcOrd="0" destOrd="0" presId="urn:microsoft.com/office/officeart/2005/8/layout/orgChart1"/>
    <dgm:cxn modelId="{A63476E3-EF4C-44CA-ADA5-96B1961E56D4}" type="presParOf" srcId="{83E856C8-3EFB-4F18-ABA2-0A5B6FB51FA7}" destId="{58E77F1B-A69E-4E01-8AFF-B6591B7F5A17}" srcOrd="0" destOrd="0" presId="urn:microsoft.com/office/officeart/2005/8/layout/orgChart1"/>
    <dgm:cxn modelId="{D30CE5CD-4C9F-4949-8886-EF0FCD65482E}" type="presParOf" srcId="{58E77F1B-A69E-4E01-8AFF-B6591B7F5A17}" destId="{1F954683-BBD3-424A-B3F8-11EC9F02AA36}" srcOrd="0" destOrd="0" presId="urn:microsoft.com/office/officeart/2005/8/layout/orgChart1"/>
    <dgm:cxn modelId="{650B7D67-CB5B-48D8-8798-2F9DC4781BE2}" type="presParOf" srcId="{1F954683-BBD3-424A-B3F8-11EC9F02AA36}" destId="{2053FFBF-6332-4324-86E8-F9A18E951874}" srcOrd="0" destOrd="0" presId="urn:microsoft.com/office/officeart/2005/8/layout/orgChart1"/>
    <dgm:cxn modelId="{228E4F63-C015-42F9-A862-DF780096E896}" type="presParOf" srcId="{1F954683-BBD3-424A-B3F8-11EC9F02AA36}" destId="{97B42508-CC20-4C00-B2A6-AB2FD6DC3C3B}" srcOrd="1" destOrd="0" presId="urn:microsoft.com/office/officeart/2005/8/layout/orgChart1"/>
    <dgm:cxn modelId="{9A8EB359-2AC7-4514-A087-3F9081DF770A}" type="presParOf" srcId="{58E77F1B-A69E-4E01-8AFF-B6591B7F5A17}" destId="{5BB909D9-46C7-44CD-8DBB-E623F3397637}" srcOrd="1" destOrd="0" presId="urn:microsoft.com/office/officeart/2005/8/layout/orgChart1"/>
    <dgm:cxn modelId="{5E5349F7-35B1-4494-A87B-B16EB2FC0CDF}" type="presParOf" srcId="{5BB909D9-46C7-44CD-8DBB-E623F3397637}" destId="{F0BCE263-C24D-4E20-AB46-DC961E5B3E17}" srcOrd="0" destOrd="0" presId="urn:microsoft.com/office/officeart/2005/8/layout/orgChart1"/>
    <dgm:cxn modelId="{90F6D51C-20F6-4628-B148-F23A80A96B2D}" type="presParOf" srcId="{5BB909D9-46C7-44CD-8DBB-E623F3397637}" destId="{AE6BDE92-5893-4E76-B8B7-31144C235951}" srcOrd="1" destOrd="0" presId="urn:microsoft.com/office/officeart/2005/8/layout/orgChart1"/>
    <dgm:cxn modelId="{C8A303DE-7FD2-453C-B83D-6446887F2AB1}" type="presParOf" srcId="{AE6BDE92-5893-4E76-B8B7-31144C235951}" destId="{3512AD97-4F97-419B-B20D-E6BDFAA6F44B}" srcOrd="0" destOrd="0" presId="urn:microsoft.com/office/officeart/2005/8/layout/orgChart1"/>
    <dgm:cxn modelId="{84296832-C6BE-4572-B3E0-52E9D95D8E13}" type="presParOf" srcId="{3512AD97-4F97-419B-B20D-E6BDFAA6F44B}" destId="{68D463B8-4182-4B20-ABF0-0330C56B87CA}" srcOrd="0" destOrd="0" presId="urn:microsoft.com/office/officeart/2005/8/layout/orgChart1"/>
    <dgm:cxn modelId="{4A510C30-08CD-4883-BC54-F87B52DF42CA}" type="presParOf" srcId="{3512AD97-4F97-419B-B20D-E6BDFAA6F44B}" destId="{798FEDA0-3CF9-4268-9FE7-9E24EC2DAC34}" srcOrd="1" destOrd="0" presId="urn:microsoft.com/office/officeart/2005/8/layout/orgChart1"/>
    <dgm:cxn modelId="{9A8E8CB0-7A18-4E70-A4C9-DEFC4729B3F2}" type="presParOf" srcId="{AE6BDE92-5893-4E76-B8B7-31144C235951}" destId="{38AEC3CF-70DA-4C95-B236-556CF763C71D}" srcOrd="1" destOrd="0" presId="urn:microsoft.com/office/officeart/2005/8/layout/orgChart1"/>
    <dgm:cxn modelId="{9BB3E3B9-D7F8-459D-B0F9-A409962EC9BB}" type="presParOf" srcId="{AE6BDE92-5893-4E76-B8B7-31144C235951}" destId="{DEF83C33-52BE-4AEF-AF79-E6E0CCD7D983}" srcOrd="2" destOrd="0" presId="urn:microsoft.com/office/officeart/2005/8/layout/orgChart1"/>
    <dgm:cxn modelId="{A8578E5C-9987-4926-94D9-5133E3FA3112}" type="presParOf" srcId="{5BB909D9-46C7-44CD-8DBB-E623F3397637}" destId="{7D1CA3DF-AF8E-4E06-B2F7-2B68AECF2140}" srcOrd="2" destOrd="0" presId="urn:microsoft.com/office/officeart/2005/8/layout/orgChart1"/>
    <dgm:cxn modelId="{D5209E95-09B2-4761-838F-D82168683EF1}" type="presParOf" srcId="{5BB909D9-46C7-44CD-8DBB-E623F3397637}" destId="{341109C2-33CB-45E8-9F25-317810875373}" srcOrd="3" destOrd="0" presId="urn:microsoft.com/office/officeart/2005/8/layout/orgChart1"/>
    <dgm:cxn modelId="{C0149E07-31C1-4786-AA7D-B53B6F60B271}" type="presParOf" srcId="{341109C2-33CB-45E8-9F25-317810875373}" destId="{ECAC129A-968F-4CA5-A488-5FE3DCF8F1EF}" srcOrd="0" destOrd="0" presId="urn:microsoft.com/office/officeart/2005/8/layout/orgChart1"/>
    <dgm:cxn modelId="{ED4D0FFA-6657-4C01-83BF-6647B40ACD35}" type="presParOf" srcId="{ECAC129A-968F-4CA5-A488-5FE3DCF8F1EF}" destId="{EFA54C51-F95F-4E27-B382-878C4E7F0C3E}" srcOrd="0" destOrd="0" presId="urn:microsoft.com/office/officeart/2005/8/layout/orgChart1"/>
    <dgm:cxn modelId="{187178B8-2BD2-425E-81E9-48A0C9931502}" type="presParOf" srcId="{ECAC129A-968F-4CA5-A488-5FE3DCF8F1EF}" destId="{1A2BB96E-DF49-4718-ABCA-7504E96B5B13}" srcOrd="1" destOrd="0" presId="urn:microsoft.com/office/officeart/2005/8/layout/orgChart1"/>
    <dgm:cxn modelId="{61BEDA61-C372-478C-85B5-223283E3518B}" type="presParOf" srcId="{341109C2-33CB-45E8-9F25-317810875373}" destId="{ADFB7901-9D8F-43DE-A728-B4E52D7CF8F9}" srcOrd="1" destOrd="0" presId="urn:microsoft.com/office/officeart/2005/8/layout/orgChart1"/>
    <dgm:cxn modelId="{41103C90-4C42-4C5E-ACBB-211D61685B24}" type="presParOf" srcId="{341109C2-33CB-45E8-9F25-317810875373}" destId="{FAA29A87-4892-4881-9478-702FB6F1C48B}" srcOrd="2" destOrd="0" presId="urn:microsoft.com/office/officeart/2005/8/layout/orgChart1"/>
    <dgm:cxn modelId="{E91963A8-937D-452F-9A52-BA088816639C}" type="presParOf" srcId="{5BB909D9-46C7-44CD-8DBB-E623F3397637}" destId="{8D580E64-A746-45E1-BA34-A44240609EFD}" srcOrd="4" destOrd="0" presId="urn:microsoft.com/office/officeart/2005/8/layout/orgChart1"/>
    <dgm:cxn modelId="{8EE1FFF9-0114-49D0-AF7B-5CF2A0C3E81B}" type="presParOf" srcId="{5BB909D9-46C7-44CD-8DBB-E623F3397637}" destId="{E45C80BA-EA14-483C-82F7-22F8C6C3140E}" srcOrd="5" destOrd="0" presId="urn:microsoft.com/office/officeart/2005/8/layout/orgChart1"/>
    <dgm:cxn modelId="{32E4A97B-10D2-4058-BC3F-DC640B07CFB0}" type="presParOf" srcId="{E45C80BA-EA14-483C-82F7-22F8C6C3140E}" destId="{C6F844A6-09B1-4D5A-9FC4-FF8A1B379A32}" srcOrd="0" destOrd="0" presId="urn:microsoft.com/office/officeart/2005/8/layout/orgChart1"/>
    <dgm:cxn modelId="{C967BB8C-E07E-45F9-94A3-BF197509E19D}" type="presParOf" srcId="{C6F844A6-09B1-4D5A-9FC4-FF8A1B379A32}" destId="{459D8CDC-B4DF-44B3-BC0E-F19D0F4E1EB6}" srcOrd="0" destOrd="0" presId="urn:microsoft.com/office/officeart/2005/8/layout/orgChart1"/>
    <dgm:cxn modelId="{D672C43C-AD2A-405E-9DBB-1EB044A33072}" type="presParOf" srcId="{C6F844A6-09B1-4D5A-9FC4-FF8A1B379A32}" destId="{48DAD0E5-1353-4C40-BBF6-A981393FBA65}" srcOrd="1" destOrd="0" presId="urn:microsoft.com/office/officeart/2005/8/layout/orgChart1"/>
    <dgm:cxn modelId="{632F75DF-165F-4E62-98A5-28B52C132E35}" type="presParOf" srcId="{E45C80BA-EA14-483C-82F7-22F8C6C3140E}" destId="{A4DE497C-05BE-4E65-A022-CBED1DE684BD}" srcOrd="1" destOrd="0" presId="urn:microsoft.com/office/officeart/2005/8/layout/orgChart1"/>
    <dgm:cxn modelId="{E35501A4-91DD-4104-A18F-7F914D7968D8}" type="presParOf" srcId="{E45C80BA-EA14-483C-82F7-22F8C6C3140E}" destId="{493D7C1D-9A75-4865-AC20-30654113F8A4}" srcOrd="2" destOrd="0" presId="urn:microsoft.com/office/officeart/2005/8/layout/orgChart1"/>
    <dgm:cxn modelId="{44D55CDA-99DA-4AAA-A9A6-3FD6AF15C911}" type="presParOf" srcId="{58E77F1B-A69E-4E01-8AFF-B6591B7F5A17}" destId="{1D8DB1B2-D8C3-46CF-9046-AA113332CADF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A308D7-21A6-41A6-BB5C-034DBE68D6B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289E5A8-E254-4829-A20D-751A1BF4CA30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Завершили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 аттестацию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165 человек (86 %)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BBEE9D7B-A554-4741-AA27-215D6410D0C4}" type="parTrans" cxnId="{8A0807C9-AE34-4AD6-AC1A-7EF410012EAE}">
      <dgm:prSet/>
      <dgm:spPr/>
      <dgm:t>
        <a:bodyPr/>
        <a:lstStyle/>
        <a:p>
          <a:endParaRPr lang="ru-RU"/>
        </a:p>
      </dgm:t>
    </dgm:pt>
    <dgm:pt modelId="{76B4BC7C-2146-43DC-8A18-A8DFA17BDF9A}" type="sibTrans" cxnId="{8A0807C9-AE34-4AD6-AC1A-7EF410012EAE}">
      <dgm:prSet/>
      <dgm:spPr/>
      <dgm:t>
        <a:bodyPr/>
        <a:lstStyle/>
        <a:p>
          <a:endParaRPr lang="ru-RU"/>
        </a:p>
      </dgm:t>
    </dgm:pt>
    <dgm:pt modelId="{521A13A0-E91A-46C0-88E2-858B79281961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Высшая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13 чел. (100 %)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F2A241F6-05D7-4042-AEB8-D3DB1DDB79A8}" type="parTrans" cxnId="{6C6D2BC9-F5E6-4EB3-B2B4-D1DAFFEF44BF}">
      <dgm:prSet/>
      <dgm:spPr/>
      <dgm:t>
        <a:bodyPr/>
        <a:lstStyle/>
        <a:p>
          <a:endParaRPr lang="ru-RU"/>
        </a:p>
      </dgm:t>
    </dgm:pt>
    <dgm:pt modelId="{68CC56CB-101B-476A-9749-89D6885EFB27}" type="sibTrans" cxnId="{6C6D2BC9-F5E6-4EB3-B2B4-D1DAFFEF44BF}">
      <dgm:prSet/>
      <dgm:spPr/>
      <dgm:t>
        <a:bodyPr/>
        <a:lstStyle/>
        <a:p>
          <a:endParaRPr lang="ru-RU"/>
        </a:p>
      </dgm:t>
    </dgm:pt>
    <dgm:pt modelId="{9BB1018C-4175-4E08-802C-1A3EF67AD2EF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Первая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107 чел. (86 %)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C7C1039B-3750-4739-BBC9-80B93306CC8C}" type="parTrans" cxnId="{9932CF2C-5B86-4C15-A07C-4D64B7270A0E}">
      <dgm:prSet/>
      <dgm:spPr/>
      <dgm:t>
        <a:bodyPr/>
        <a:lstStyle/>
        <a:p>
          <a:endParaRPr lang="ru-RU"/>
        </a:p>
      </dgm:t>
    </dgm:pt>
    <dgm:pt modelId="{16FAD046-4939-4FAA-ADCD-596EB4FD961B}" type="sibTrans" cxnId="{9932CF2C-5B86-4C15-A07C-4D64B7270A0E}">
      <dgm:prSet/>
      <dgm:spPr/>
      <dgm:t>
        <a:bodyPr/>
        <a:lstStyle/>
        <a:p>
          <a:endParaRPr lang="ru-RU"/>
        </a:p>
      </dgm:t>
    </dgm:pt>
    <dgm:pt modelId="{0F3EA581-F0CC-4E3B-B035-724B4560A0C8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Вторая к.к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45 чел. (83 %)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09AED3A7-9D8B-46AA-99E7-EB63F609F0CF}" type="parTrans" cxnId="{0498B458-EFAE-4DF9-8C6F-3F8CC83BCDF7}">
      <dgm:prSet/>
      <dgm:spPr/>
      <dgm:t>
        <a:bodyPr/>
        <a:lstStyle/>
        <a:p>
          <a:endParaRPr lang="ru-RU"/>
        </a:p>
      </dgm:t>
    </dgm:pt>
    <dgm:pt modelId="{98B61665-9391-4211-9C4A-F1CC6B5DA466}" type="sibTrans" cxnId="{0498B458-EFAE-4DF9-8C6F-3F8CC83BCDF7}">
      <dgm:prSet/>
      <dgm:spPr/>
      <dgm:t>
        <a:bodyPr/>
        <a:lstStyle/>
        <a:p>
          <a:endParaRPr lang="ru-RU"/>
        </a:p>
      </dgm:t>
    </dgm:pt>
    <dgm:pt modelId="{C8633113-08C4-41EB-9594-63A17730096C}" type="pres">
      <dgm:prSet presAssocID="{D5A308D7-21A6-41A6-BB5C-034DBE68D6B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2672D8E-1253-4E8F-81FC-066525E65337}" type="pres">
      <dgm:prSet presAssocID="{9289E5A8-E254-4829-A20D-751A1BF4CA30}" presName="hierRoot1" presStyleCnt="0">
        <dgm:presLayoutVars>
          <dgm:hierBranch/>
        </dgm:presLayoutVars>
      </dgm:prSet>
      <dgm:spPr/>
    </dgm:pt>
    <dgm:pt modelId="{D1384A40-2D0C-454F-85F8-025C68439E30}" type="pres">
      <dgm:prSet presAssocID="{9289E5A8-E254-4829-A20D-751A1BF4CA30}" presName="rootComposite1" presStyleCnt="0"/>
      <dgm:spPr/>
    </dgm:pt>
    <dgm:pt modelId="{C194519C-8F43-4CF7-80D9-D345A84D8972}" type="pres">
      <dgm:prSet presAssocID="{9289E5A8-E254-4829-A20D-751A1BF4CA3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0FD6A6-F56D-44DE-B489-27B375F89549}" type="pres">
      <dgm:prSet presAssocID="{9289E5A8-E254-4829-A20D-751A1BF4CA3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BA49B90-51A6-4D25-B89A-3F2E56554C85}" type="pres">
      <dgm:prSet presAssocID="{9289E5A8-E254-4829-A20D-751A1BF4CA30}" presName="hierChild2" presStyleCnt="0"/>
      <dgm:spPr/>
    </dgm:pt>
    <dgm:pt modelId="{084BC6F5-C9DC-4B07-9BC9-B8EF388883C2}" type="pres">
      <dgm:prSet presAssocID="{F2A241F6-05D7-4042-AEB8-D3DB1DDB79A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3F70A49E-41F3-4E0D-9FBA-E4798227CC81}" type="pres">
      <dgm:prSet presAssocID="{521A13A0-E91A-46C0-88E2-858B79281961}" presName="hierRoot2" presStyleCnt="0">
        <dgm:presLayoutVars>
          <dgm:hierBranch/>
        </dgm:presLayoutVars>
      </dgm:prSet>
      <dgm:spPr/>
    </dgm:pt>
    <dgm:pt modelId="{DF53F799-97E8-4CFB-B823-73B0051AD2EC}" type="pres">
      <dgm:prSet presAssocID="{521A13A0-E91A-46C0-88E2-858B79281961}" presName="rootComposite" presStyleCnt="0"/>
      <dgm:spPr/>
    </dgm:pt>
    <dgm:pt modelId="{121D9848-AF3C-4393-A2AF-4070DEE65F3C}" type="pres">
      <dgm:prSet presAssocID="{521A13A0-E91A-46C0-88E2-858B79281961}" presName="rootText" presStyleLbl="node2" presStyleIdx="0" presStyleCnt="3" custScaleX="89795" custScaleY="1065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48CF14-71B6-42D1-84F5-2253B41F6326}" type="pres">
      <dgm:prSet presAssocID="{521A13A0-E91A-46C0-88E2-858B79281961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CC50E5-2534-4A4D-8C44-C68899A79281}" type="pres">
      <dgm:prSet presAssocID="{521A13A0-E91A-46C0-88E2-858B79281961}" presName="hierChild4" presStyleCnt="0"/>
      <dgm:spPr/>
    </dgm:pt>
    <dgm:pt modelId="{A269ACE4-BB04-44AE-AC1B-93326AEABF46}" type="pres">
      <dgm:prSet presAssocID="{521A13A0-E91A-46C0-88E2-858B79281961}" presName="hierChild5" presStyleCnt="0"/>
      <dgm:spPr/>
    </dgm:pt>
    <dgm:pt modelId="{03212A80-570D-49FF-B993-CD3B00C80051}" type="pres">
      <dgm:prSet presAssocID="{C7C1039B-3750-4739-BBC9-80B93306CC8C}" presName="Name35" presStyleLbl="parChTrans1D2" presStyleIdx="1" presStyleCnt="3"/>
      <dgm:spPr/>
      <dgm:t>
        <a:bodyPr/>
        <a:lstStyle/>
        <a:p>
          <a:endParaRPr lang="ru-RU"/>
        </a:p>
      </dgm:t>
    </dgm:pt>
    <dgm:pt modelId="{BA0E871A-4B21-4099-AE0D-E9DBFDE85F39}" type="pres">
      <dgm:prSet presAssocID="{9BB1018C-4175-4E08-802C-1A3EF67AD2EF}" presName="hierRoot2" presStyleCnt="0">
        <dgm:presLayoutVars>
          <dgm:hierBranch/>
        </dgm:presLayoutVars>
      </dgm:prSet>
      <dgm:spPr/>
    </dgm:pt>
    <dgm:pt modelId="{9FCA2F38-F20A-4DB3-9BBA-300CA2FF1A6F}" type="pres">
      <dgm:prSet presAssocID="{9BB1018C-4175-4E08-802C-1A3EF67AD2EF}" presName="rootComposite" presStyleCnt="0"/>
      <dgm:spPr/>
    </dgm:pt>
    <dgm:pt modelId="{09AD8ECA-EF17-4D21-9B8F-162982161F8E}" type="pres">
      <dgm:prSet presAssocID="{9BB1018C-4175-4E08-802C-1A3EF67AD2E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95690F-B6E7-4E2E-92C2-B218CC5C7A9F}" type="pres">
      <dgm:prSet presAssocID="{9BB1018C-4175-4E08-802C-1A3EF67AD2EF}" presName="rootConnector" presStyleLbl="node2" presStyleIdx="1" presStyleCnt="3"/>
      <dgm:spPr/>
      <dgm:t>
        <a:bodyPr/>
        <a:lstStyle/>
        <a:p>
          <a:endParaRPr lang="ru-RU"/>
        </a:p>
      </dgm:t>
    </dgm:pt>
    <dgm:pt modelId="{021340F8-2541-4395-AF84-2846F68A3115}" type="pres">
      <dgm:prSet presAssocID="{9BB1018C-4175-4E08-802C-1A3EF67AD2EF}" presName="hierChild4" presStyleCnt="0"/>
      <dgm:spPr/>
    </dgm:pt>
    <dgm:pt modelId="{0C0FC9A6-0269-4C5E-AB34-0C85517F06D9}" type="pres">
      <dgm:prSet presAssocID="{9BB1018C-4175-4E08-802C-1A3EF67AD2EF}" presName="hierChild5" presStyleCnt="0"/>
      <dgm:spPr/>
    </dgm:pt>
    <dgm:pt modelId="{8F6CF857-43AE-467E-9CBA-C0D859DA0BA8}" type="pres">
      <dgm:prSet presAssocID="{09AED3A7-9D8B-46AA-99E7-EB63F609F0CF}" presName="Name35" presStyleLbl="parChTrans1D2" presStyleIdx="2" presStyleCnt="3"/>
      <dgm:spPr/>
      <dgm:t>
        <a:bodyPr/>
        <a:lstStyle/>
        <a:p>
          <a:endParaRPr lang="ru-RU"/>
        </a:p>
      </dgm:t>
    </dgm:pt>
    <dgm:pt modelId="{0B5F18D4-B590-4F32-A2CC-18F59679828F}" type="pres">
      <dgm:prSet presAssocID="{0F3EA581-F0CC-4E3B-B035-724B4560A0C8}" presName="hierRoot2" presStyleCnt="0">
        <dgm:presLayoutVars>
          <dgm:hierBranch/>
        </dgm:presLayoutVars>
      </dgm:prSet>
      <dgm:spPr/>
    </dgm:pt>
    <dgm:pt modelId="{D7DADCDB-D815-429B-8CBE-EF4EC6BB8016}" type="pres">
      <dgm:prSet presAssocID="{0F3EA581-F0CC-4E3B-B035-724B4560A0C8}" presName="rootComposite" presStyleCnt="0"/>
      <dgm:spPr/>
    </dgm:pt>
    <dgm:pt modelId="{EE9A7E54-EDC1-4904-BF45-D11574A06871}" type="pres">
      <dgm:prSet presAssocID="{0F3EA581-F0CC-4E3B-B035-724B4560A0C8}" presName="rootText" presStyleLbl="node2" presStyleIdx="2" presStyleCnt="3" custScaleX="890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EC45F9-4342-419A-AC73-755B291479D9}" type="pres">
      <dgm:prSet presAssocID="{0F3EA581-F0CC-4E3B-B035-724B4560A0C8}" presName="rootConnector" presStyleLbl="node2" presStyleIdx="2" presStyleCnt="3"/>
      <dgm:spPr/>
      <dgm:t>
        <a:bodyPr/>
        <a:lstStyle/>
        <a:p>
          <a:endParaRPr lang="ru-RU"/>
        </a:p>
      </dgm:t>
    </dgm:pt>
    <dgm:pt modelId="{B08683CF-12D4-47FF-9613-7F19CC7B40BD}" type="pres">
      <dgm:prSet presAssocID="{0F3EA581-F0CC-4E3B-B035-724B4560A0C8}" presName="hierChild4" presStyleCnt="0"/>
      <dgm:spPr/>
    </dgm:pt>
    <dgm:pt modelId="{4B072725-8525-4BB3-99E0-285593CA8DD1}" type="pres">
      <dgm:prSet presAssocID="{0F3EA581-F0CC-4E3B-B035-724B4560A0C8}" presName="hierChild5" presStyleCnt="0"/>
      <dgm:spPr/>
    </dgm:pt>
    <dgm:pt modelId="{BB2B14BE-4D49-4B87-AF34-5D8BD742B0A7}" type="pres">
      <dgm:prSet presAssocID="{9289E5A8-E254-4829-A20D-751A1BF4CA30}" presName="hierChild3" presStyleCnt="0"/>
      <dgm:spPr/>
    </dgm:pt>
  </dgm:ptLst>
  <dgm:cxnLst>
    <dgm:cxn modelId="{C6C3B553-B6BE-4836-BBC6-0744EFCF0C1A}" type="presOf" srcId="{9289E5A8-E254-4829-A20D-751A1BF4CA30}" destId="{EA0FD6A6-F56D-44DE-B489-27B375F89549}" srcOrd="1" destOrd="0" presId="urn:microsoft.com/office/officeart/2005/8/layout/orgChart1"/>
    <dgm:cxn modelId="{25F5FDDD-075C-476A-9A81-A04567FEA068}" type="presOf" srcId="{9BB1018C-4175-4E08-802C-1A3EF67AD2EF}" destId="{A395690F-B6E7-4E2E-92C2-B218CC5C7A9F}" srcOrd="1" destOrd="0" presId="urn:microsoft.com/office/officeart/2005/8/layout/orgChart1"/>
    <dgm:cxn modelId="{9932CF2C-5B86-4C15-A07C-4D64B7270A0E}" srcId="{9289E5A8-E254-4829-A20D-751A1BF4CA30}" destId="{9BB1018C-4175-4E08-802C-1A3EF67AD2EF}" srcOrd="1" destOrd="0" parTransId="{C7C1039B-3750-4739-BBC9-80B93306CC8C}" sibTransId="{16FAD046-4939-4FAA-ADCD-596EB4FD961B}"/>
    <dgm:cxn modelId="{D333298F-CC0F-4D50-BA6E-D13F38C833CE}" type="presOf" srcId="{521A13A0-E91A-46C0-88E2-858B79281961}" destId="{121D9848-AF3C-4393-A2AF-4070DEE65F3C}" srcOrd="0" destOrd="0" presId="urn:microsoft.com/office/officeart/2005/8/layout/orgChart1"/>
    <dgm:cxn modelId="{3226D0DC-933B-4FB2-BF9A-F4C09B740574}" type="presOf" srcId="{09AED3A7-9D8B-46AA-99E7-EB63F609F0CF}" destId="{8F6CF857-43AE-467E-9CBA-C0D859DA0BA8}" srcOrd="0" destOrd="0" presId="urn:microsoft.com/office/officeart/2005/8/layout/orgChart1"/>
    <dgm:cxn modelId="{0498B458-EFAE-4DF9-8C6F-3F8CC83BCDF7}" srcId="{9289E5A8-E254-4829-A20D-751A1BF4CA30}" destId="{0F3EA581-F0CC-4E3B-B035-724B4560A0C8}" srcOrd="2" destOrd="0" parTransId="{09AED3A7-9D8B-46AA-99E7-EB63F609F0CF}" sibTransId="{98B61665-9391-4211-9C4A-F1CC6B5DA466}"/>
    <dgm:cxn modelId="{C9A0EEE8-D2D1-4EF7-9CF9-17CCD281D05C}" type="presOf" srcId="{F2A241F6-05D7-4042-AEB8-D3DB1DDB79A8}" destId="{084BC6F5-C9DC-4B07-9BC9-B8EF388883C2}" srcOrd="0" destOrd="0" presId="urn:microsoft.com/office/officeart/2005/8/layout/orgChart1"/>
    <dgm:cxn modelId="{6C6D2BC9-F5E6-4EB3-B2B4-D1DAFFEF44BF}" srcId="{9289E5A8-E254-4829-A20D-751A1BF4CA30}" destId="{521A13A0-E91A-46C0-88E2-858B79281961}" srcOrd="0" destOrd="0" parTransId="{F2A241F6-05D7-4042-AEB8-D3DB1DDB79A8}" sibTransId="{68CC56CB-101B-476A-9749-89D6885EFB27}"/>
    <dgm:cxn modelId="{CFFF76A2-B12A-4E0F-BF4F-EBF11103C82B}" type="presOf" srcId="{0F3EA581-F0CC-4E3B-B035-724B4560A0C8}" destId="{EE9A7E54-EDC1-4904-BF45-D11574A06871}" srcOrd="0" destOrd="0" presId="urn:microsoft.com/office/officeart/2005/8/layout/orgChart1"/>
    <dgm:cxn modelId="{3D3B1F32-C7DB-4C13-9EFE-67F2BB10BD52}" type="presOf" srcId="{9289E5A8-E254-4829-A20D-751A1BF4CA30}" destId="{C194519C-8F43-4CF7-80D9-D345A84D8972}" srcOrd="0" destOrd="0" presId="urn:microsoft.com/office/officeart/2005/8/layout/orgChart1"/>
    <dgm:cxn modelId="{5BB69E40-C2B2-4A22-B2E0-053E3B37497D}" type="presOf" srcId="{C7C1039B-3750-4739-BBC9-80B93306CC8C}" destId="{03212A80-570D-49FF-B993-CD3B00C80051}" srcOrd="0" destOrd="0" presId="urn:microsoft.com/office/officeart/2005/8/layout/orgChart1"/>
    <dgm:cxn modelId="{ABCE1D68-A708-48E9-8CFF-255CE17DFF34}" type="presOf" srcId="{0F3EA581-F0CC-4E3B-B035-724B4560A0C8}" destId="{DAEC45F9-4342-419A-AC73-755B291479D9}" srcOrd="1" destOrd="0" presId="urn:microsoft.com/office/officeart/2005/8/layout/orgChart1"/>
    <dgm:cxn modelId="{6DF1FB33-287A-4AF1-92C1-38BF847FA817}" type="presOf" srcId="{521A13A0-E91A-46C0-88E2-858B79281961}" destId="{2C48CF14-71B6-42D1-84F5-2253B41F6326}" srcOrd="1" destOrd="0" presId="urn:microsoft.com/office/officeart/2005/8/layout/orgChart1"/>
    <dgm:cxn modelId="{F6DD9285-8D49-44AB-A8C8-BDFB78940247}" type="presOf" srcId="{D5A308D7-21A6-41A6-BB5C-034DBE68D6BE}" destId="{C8633113-08C4-41EB-9594-63A17730096C}" srcOrd="0" destOrd="0" presId="urn:microsoft.com/office/officeart/2005/8/layout/orgChart1"/>
    <dgm:cxn modelId="{D8A875DA-C787-4DA2-8C2C-9927FD1309BA}" type="presOf" srcId="{9BB1018C-4175-4E08-802C-1A3EF67AD2EF}" destId="{09AD8ECA-EF17-4D21-9B8F-162982161F8E}" srcOrd="0" destOrd="0" presId="urn:microsoft.com/office/officeart/2005/8/layout/orgChart1"/>
    <dgm:cxn modelId="{8A0807C9-AE34-4AD6-AC1A-7EF410012EAE}" srcId="{D5A308D7-21A6-41A6-BB5C-034DBE68D6BE}" destId="{9289E5A8-E254-4829-A20D-751A1BF4CA30}" srcOrd="0" destOrd="0" parTransId="{BBEE9D7B-A554-4741-AA27-215D6410D0C4}" sibTransId="{76B4BC7C-2146-43DC-8A18-A8DFA17BDF9A}"/>
    <dgm:cxn modelId="{ED9A8846-1597-4DE6-B6C5-7AA8E76AB273}" type="presParOf" srcId="{C8633113-08C4-41EB-9594-63A17730096C}" destId="{02672D8E-1253-4E8F-81FC-066525E65337}" srcOrd="0" destOrd="0" presId="urn:microsoft.com/office/officeart/2005/8/layout/orgChart1"/>
    <dgm:cxn modelId="{2E82FB67-DBEF-4074-BD0A-00B4DBE7A673}" type="presParOf" srcId="{02672D8E-1253-4E8F-81FC-066525E65337}" destId="{D1384A40-2D0C-454F-85F8-025C68439E30}" srcOrd="0" destOrd="0" presId="urn:microsoft.com/office/officeart/2005/8/layout/orgChart1"/>
    <dgm:cxn modelId="{78454E26-23AA-4A5F-B00A-DC1E5BB2076E}" type="presParOf" srcId="{D1384A40-2D0C-454F-85F8-025C68439E30}" destId="{C194519C-8F43-4CF7-80D9-D345A84D8972}" srcOrd="0" destOrd="0" presId="urn:microsoft.com/office/officeart/2005/8/layout/orgChart1"/>
    <dgm:cxn modelId="{BABA1F97-AA7B-4A12-8A01-3018DBB731C6}" type="presParOf" srcId="{D1384A40-2D0C-454F-85F8-025C68439E30}" destId="{EA0FD6A6-F56D-44DE-B489-27B375F89549}" srcOrd="1" destOrd="0" presId="urn:microsoft.com/office/officeart/2005/8/layout/orgChart1"/>
    <dgm:cxn modelId="{A1AC04DF-4E7C-482D-A920-FF5EA24A4516}" type="presParOf" srcId="{02672D8E-1253-4E8F-81FC-066525E65337}" destId="{BBA49B90-51A6-4D25-B89A-3F2E56554C85}" srcOrd="1" destOrd="0" presId="urn:microsoft.com/office/officeart/2005/8/layout/orgChart1"/>
    <dgm:cxn modelId="{E5A5680F-3647-46F1-8E26-3F642828BC2E}" type="presParOf" srcId="{BBA49B90-51A6-4D25-B89A-3F2E56554C85}" destId="{084BC6F5-C9DC-4B07-9BC9-B8EF388883C2}" srcOrd="0" destOrd="0" presId="urn:microsoft.com/office/officeart/2005/8/layout/orgChart1"/>
    <dgm:cxn modelId="{1233F279-5FA9-404B-9FDB-032285D4614A}" type="presParOf" srcId="{BBA49B90-51A6-4D25-B89A-3F2E56554C85}" destId="{3F70A49E-41F3-4E0D-9FBA-E4798227CC81}" srcOrd="1" destOrd="0" presId="urn:microsoft.com/office/officeart/2005/8/layout/orgChart1"/>
    <dgm:cxn modelId="{85AC067F-80D4-40A4-BB18-3BE5D7FBDAAA}" type="presParOf" srcId="{3F70A49E-41F3-4E0D-9FBA-E4798227CC81}" destId="{DF53F799-97E8-4CFB-B823-73B0051AD2EC}" srcOrd="0" destOrd="0" presId="urn:microsoft.com/office/officeart/2005/8/layout/orgChart1"/>
    <dgm:cxn modelId="{E4B925A8-F46B-494B-9E74-8E59F240571E}" type="presParOf" srcId="{DF53F799-97E8-4CFB-B823-73B0051AD2EC}" destId="{121D9848-AF3C-4393-A2AF-4070DEE65F3C}" srcOrd="0" destOrd="0" presId="urn:microsoft.com/office/officeart/2005/8/layout/orgChart1"/>
    <dgm:cxn modelId="{4412053E-96B6-4958-8EBC-84893BC94386}" type="presParOf" srcId="{DF53F799-97E8-4CFB-B823-73B0051AD2EC}" destId="{2C48CF14-71B6-42D1-84F5-2253B41F6326}" srcOrd="1" destOrd="0" presId="urn:microsoft.com/office/officeart/2005/8/layout/orgChart1"/>
    <dgm:cxn modelId="{662EDAA5-ADCA-4909-A276-1FE639866F28}" type="presParOf" srcId="{3F70A49E-41F3-4E0D-9FBA-E4798227CC81}" destId="{2BCC50E5-2534-4A4D-8C44-C68899A79281}" srcOrd="1" destOrd="0" presId="urn:microsoft.com/office/officeart/2005/8/layout/orgChart1"/>
    <dgm:cxn modelId="{9711B72D-60CA-41C1-ABF0-4B44CFA13F35}" type="presParOf" srcId="{3F70A49E-41F3-4E0D-9FBA-E4798227CC81}" destId="{A269ACE4-BB04-44AE-AC1B-93326AEABF46}" srcOrd="2" destOrd="0" presId="urn:microsoft.com/office/officeart/2005/8/layout/orgChart1"/>
    <dgm:cxn modelId="{5CFD8812-F2FB-477E-987E-74124FC4D80C}" type="presParOf" srcId="{BBA49B90-51A6-4D25-B89A-3F2E56554C85}" destId="{03212A80-570D-49FF-B993-CD3B00C80051}" srcOrd="2" destOrd="0" presId="urn:microsoft.com/office/officeart/2005/8/layout/orgChart1"/>
    <dgm:cxn modelId="{5E6B18EF-C9FE-4FD6-B477-44EF4A417479}" type="presParOf" srcId="{BBA49B90-51A6-4D25-B89A-3F2E56554C85}" destId="{BA0E871A-4B21-4099-AE0D-E9DBFDE85F39}" srcOrd="3" destOrd="0" presId="urn:microsoft.com/office/officeart/2005/8/layout/orgChart1"/>
    <dgm:cxn modelId="{7212B8DB-9CA9-457C-AD7E-17770D81F46A}" type="presParOf" srcId="{BA0E871A-4B21-4099-AE0D-E9DBFDE85F39}" destId="{9FCA2F38-F20A-4DB3-9BBA-300CA2FF1A6F}" srcOrd="0" destOrd="0" presId="urn:microsoft.com/office/officeart/2005/8/layout/orgChart1"/>
    <dgm:cxn modelId="{91852D3B-6DEE-45F6-9921-1CF8CA196843}" type="presParOf" srcId="{9FCA2F38-F20A-4DB3-9BBA-300CA2FF1A6F}" destId="{09AD8ECA-EF17-4D21-9B8F-162982161F8E}" srcOrd="0" destOrd="0" presId="urn:microsoft.com/office/officeart/2005/8/layout/orgChart1"/>
    <dgm:cxn modelId="{1F73E0E1-3509-4929-922E-AA74EFFF44CE}" type="presParOf" srcId="{9FCA2F38-F20A-4DB3-9BBA-300CA2FF1A6F}" destId="{A395690F-B6E7-4E2E-92C2-B218CC5C7A9F}" srcOrd="1" destOrd="0" presId="urn:microsoft.com/office/officeart/2005/8/layout/orgChart1"/>
    <dgm:cxn modelId="{A78B81E9-BE34-4DD4-A2F3-290663876C04}" type="presParOf" srcId="{BA0E871A-4B21-4099-AE0D-E9DBFDE85F39}" destId="{021340F8-2541-4395-AF84-2846F68A3115}" srcOrd="1" destOrd="0" presId="urn:microsoft.com/office/officeart/2005/8/layout/orgChart1"/>
    <dgm:cxn modelId="{D72A0D85-3AA2-4EF7-BC50-62274F847A8F}" type="presParOf" srcId="{BA0E871A-4B21-4099-AE0D-E9DBFDE85F39}" destId="{0C0FC9A6-0269-4C5E-AB34-0C85517F06D9}" srcOrd="2" destOrd="0" presId="urn:microsoft.com/office/officeart/2005/8/layout/orgChart1"/>
    <dgm:cxn modelId="{95129EC4-41B6-48D9-95BC-5233F656CDD8}" type="presParOf" srcId="{BBA49B90-51A6-4D25-B89A-3F2E56554C85}" destId="{8F6CF857-43AE-467E-9CBA-C0D859DA0BA8}" srcOrd="4" destOrd="0" presId="urn:microsoft.com/office/officeart/2005/8/layout/orgChart1"/>
    <dgm:cxn modelId="{29C66195-9B0D-4CB0-95B8-4437856E25C5}" type="presParOf" srcId="{BBA49B90-51A6-4D25-B89A-3F2E56554C85}" destId="{0B5F18D4-B590-4F32-A2CC-18F59679828F}" srcOrd="5" destOrd="0" presId="urn:microsoft.com/office/officeart/2005/8/layout/orgChart1"/>
    <dgm:cxn modelId="{8743BBF6-632F-4AAA-89B4-3CA07374B92D}" type="presParOf" srcId="{0B5F18D4-B590-4F32-A2CC-18F59679828F}" destId="{D7DADCDB-D815-429B-8CBE-EF4EC6BB8016}" srcOrd="0" destOrd="0" presId="urn:microsoft.com/office/officeart/2005/8/layout/orgChart1"/>
    <dgm:cxn modelId="{EF8C9A9D-8B53-4E28-A858-E2E9173D0D7A}" type="presParOf" srcId="{D7DADCDB-D815-429B-8CBE-EF4EC6BB8016}" destId="{EE9A7E54-EDC1-4904-BF45-D11574A06871}" srcOrd="0" destOrd="0" presId="urn:microsoft.com/office/officeart/2005/8/layout/orgChart1"/>
    <dgm:cxn modelId="{3CE8CABA-96C9-49EF-A9E2-5E3D6463B429}" type="presParOf" srcId="{D7DADCDB-D815-429B-8CBE-EF4EC6BB8016}" destId="{DAEC45F9-4342-419A-AC73-755B291479D9}" srcOrd="1" destOrd="0" presId="urn:microsoft.com/office/officeart/2005/8/layout/orgChart1"/>
    <dgm:cxn modelId="{1DB03C7C-309E-4BF9-AFD4-8C12EB2876D3}" type="presParOf" srcId="{0B5F18D4-B590-4F32-A2CC-18F59679828F}" destId="{B08683CF-12D4-47FF-9613-7F19CC7B40BD}" srcOrd="1" destOrd="0" presId="urn:microsoft.com/office/officeart/2005/8/layout/orgChart1"/>
    <dgm:cxn modelId="{501429AE-3218-46A2-BA1C-15596D53EA79}" type="presParOf" srcId="{0B5F18D4-B590-4F32-A2CC-18F59679828F}" destId="{4B072725-8525-4BB3-99E0-285593CA8DD1}" srcOrd="2" destOrd="0" presId="urn:microsoft.com/office/officeart/2005/8/layout/orgChart1"/>
    <dgm:cxn modelId="{A971434B-B977-4DD0-BBF7-1E77A8A27F3A}" type="presParOf" srcId="{02672D8E-1253-4E8F-81FC-066525E65337}" destId="{BB2B14BE-4D49-4B87-AF34-5D8BD742B0A7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E54939-4983-4DC0-A157-073F8476E5D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7D5044C-F940-4E37-BFA4-5B611348FF7E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Обеспеченность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 учебниками</a:t>
          </a:r>
        </a:p>
      </dgm:t>
    </dgm:pt>
    <dgm:pt modelId="{D8BD8892-C86E-43B1-8240-859C90475C25}" type="parTrans" cxnId="{D3A1B4AA-B6E4-44C4-BCF9-9C0A199BD482}">
      <dgm:prSet/>
      <dgm:spPr/>
      <dgm:t>
        <a:bodyPr/>
        <a:lstStyle/>
        <a:p>
          <a:endParaRPr lang="ru-RU"/>
        </a:p>
      </dgm:t>
    </dgm:pt>
    <dgm:pt modelId="{9B86075E-0633-425C-969C-076139E8CFEB}" type="sibTrans" cxnId="{D3A1B4AA-B6E4-44C4-BCF9-9C0A199BD482}">
      <dgm:prSet/>
      <dgm:spPr/>
      <dgm:t>
        <a:bodyPr/>
        <a:lstStyle/>
        <a:p>
          <a:endParaRPr lang="ru-RU"/>
        </a:p>
      </dgm:t>
    </dgm:pt>
    <dgm:pt modelId="{EBAB7725-E1AE-4BF0-80F2-777CB0189D66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Начальная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95 %</a:t>
          </a:r>
        </a:p>
      </dgm:t>
    </dgm:pt>
    <dgm:pt modelId="{10573159-C887-47D6-97FD-F200DEB92F86}" type="parTrans" cxnId="{9573D065-7738-49DE-8643-5A0BBDF039B5}">
      <dgm:prSet/>
      <dgm:spPr/>
      <dgm:t>
        <a:bodyPr/>
        <a:lstStyle/>
        <a:p>
          <a:endParaRPr lang="ru-RU"/>
        </a:p>
      </dgm:t>
    </dgm:pt>
    <dgm:pt modelId="{74149AFF-62F4-4AB8-B5AD-6748D096E047}" type="sibTrans" cxnId="{9573D065-7738-49DE-8643-5A0BBDF039B5}">
      <dgm:prSet/>
      <dgm:spPr/>
      <dgm:t>
        <a:bodyPr/>
        <a:lstStyle/>
        <a:p>
          <a:endParaRPr lang="ru-RU"/>
        </a:p>
      </dgm:t>
    </dgm:pt>
    <dgm:pt modelId="{A6EA7787-47E9-4099-A5F7-85BC87ABB570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Основная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85 %</a:t>
          </a:r>
        </a:p>
      </dgm:t>
    </dgm:pt>
    <dgm:pt modelId="{3E94A34B-2F75-4C66-9856-780C3E49F2F2}" type="parTrans" cxnId="{51662F6C-38E0-49A8-9785-7D55DCDCFD25}">
      <dgm:prSet/>
      <dgm:spPr/>
      <dgm:t>
        <a:bodyPr/>
        <a:lstStyle/>
        <a:p>
          <a:endParaRPr lang="ru-RU"/>
        </a:p>
      </dgm:t>
    </dgm:pt>
    <dgm:pt modelId="{B2F2A1B7-A6D9-4F47-BA8D-B9ED2E839BDA}" type="sibTrans" cxnId="{51662F6C-38E0-49A8-9785-7D55DCDCFD25}">
      <dgm:prSet/>
      <dgm:spPr/>
      <dgm:t>
        <a:bodyPr/>
        <a:lstStyle/>
        <a:p>
          <a:endParaRPr lang="ru-RU"/>
        </a:p>
      </dgm:t>
    </dgm:pt>
    <dgm:pt modelId="{DAC1D64C-8DE0-4677-99CB-2F3C44A04449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Средняя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90 %</a:t>
          </a:r>
        </a:p>
      </dgm:t>
    </dgm:pt>
    <dgm:pt modelId="{18CD4F9D-B19C-4476-B5E4-2D4486B7453B}" type="parTrans" cxnId="{F3E44824-FD3A-4703-9B99-29084A7F1B6C}">
      <dgm:prSet/>
      <dgm:spPr/>
      <dgm:t>
        <a:bodyPr/>
        <a:lstStyle/>
        <a:p>
          <a:endParaRPr lang="ru-RU"/>
        </a:p>
      </dgm:t>
    </dgm:pt>
    <dgm:pt modelId="{9D150BB7-3344-458E-9E30-A334D6CC08CA}" type="sibTrans" cxnId="{F3E44824-FD3A-4703-9B99-29084A7F1B6C}">
      <dgm:prSet/>
      <dgm:spPr/>
      <dgm:t>
        <a:bodyPr/>
        <a:lstStyle/>
        <a:p>
          <a:endParaRPr lang="ru-RU"/>
        </a:p>
      </dgm:t>
    </dgm:pt>
    <dgm:pt modelId="{619A8196-5A01-48BC-995B-6F18CA0B81E9}" type="pres">
      <dgm:prSet presAssocID="{00E54939-4983-4DC0-A157-073F8476E5D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A64DCB-56ED-42D3-8F6D-48D408449198}" type="pres">
      <dgm:prSet presAssocID="{57D5044C-F940-4E37-BFA4-5B611348FF7E}" presName="hierRoot1" presStyleCnt="0">
        <dgm:presLayoutVars>
          <dgm:hierBranch/>
        </dgm:presLayoutVars>
      </dgm:prSet>
      <dgm:spPr/>
    </dgm:pt>
    <dgm:pt modelId="{2F3B3369-9E47-48D6-B9DF-797DD4CF5EFE}" type="pres">
      <dgm:prSet presAssocID="{57D5044C-F940-4E37-BFA4-5B611348FF7E}" presName="rootComposite1" presStyleCnt="0"/>
      <dgm:spPr/>
    </dgm:pt>
    <dgm:pt modelId="{A428FDBA-CF24-405C-9883-0A808B97CBAD}" type="pres">
      <dgm:prSet presAssocID="{57D5044C-F940-4E37-BFA4-5B611348FF7E}" presName="rootText1" presStyleLbl="node0" presStyleIdx="0" presStyleCnt="1" custScaleX="153452" custScaleY="1287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2838F6-263C-473C-9DD2-F0FFEC095D8D}" type="pres">
      <dgm:prSet presAssocID="{57D5044C-F940-4E37-BFA4-5B611348FF7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BA80700-BEBD-4236-A122-45F26C46345F}" type="pres">
      <dgm:prSet presAssocID="{57D5044C-F940-4E37-BFA4-5B611348FF7E}" presName="hierChild2" presStyleCnt="0"/>
      <dgm:spPr/>
    </dgm:pt>
    <dgm:pt modelId="{5D287B17-EC3D-48CA-BFFF-005A334046A3}" type="pres">
      <dgm:prSet presAssocID="{10573159-C887-47D6-97FD-F200DEB92F86}" presName="Name35" presStyleLbl="parChTrans1D2" presStyleIdx="0" presStyleCnt="3"/>
      <dgm:spPr/>
      <dgm:t>
        <a:bodyPr/>
        <a:lstStyle/>
        <a:p>
          <a:endParaRPr lang="ru-RU"/>
        </a:p>
      </dgm:t>
    </dgm:pt>
    <dgm:pt modelId="{E2D95846-1940-49CA-B03C-90742EC9FCFD}" type="pres">
      <dgm:prSet presAssocID="{EBAB7725-E1AE-4BF0-80F2-777CB0189D66}" presName="hierRoot2" presStyleCnt="0">
        <dgm:presLayoutVars>
          <dgm:hierBranch/>
        </dgm:presLayoutVars>
      </dgm:prSet>
      <dgm:spPr/>
    </dgm:pt>
    <dgm:pt modelId="{A0045FE0-23FE-4B39-BDAA-3E1B6589B106}" type="pres">
      <dgm:prSet presAssocID="{EBAB7725-E1AE-4BF0-80F2-777CB0189D66}" presName="rootComposite" presStyleCnt="0"/>
      <dgm:spPr/>
    </dgm:pt>
    <dgm:pt modelId="{3ECFF341-EBC1-4419-AC82-5966962B3360}" type="pres">
      <dgm:prSet presAssocID="{EBAB7725-E1AE-4BF0-80F2-777CB0189D66}" presName="rootText" presStyleLbl="node2" presStyleIdx="0" presStyleCnt="3" custScaleX="98561" custScaleY="1434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8BB103-7F1A-4C3B-8914-12EA185D6294}" type="pres">
      <dgm:prSet presAssocID="{EBAB7725-E1AE-4BF0-80F2-777CB0189D66}" presName="rootConnector" presStyleLbl="node2" presStyleIdx="0" presStyleCnt="3"/>
      <dgm:spPr/>
      <dgm:t>
        <a:bodyPr/>
        <a:lstStyle/>
        <a:p>
          <a:endParaRPr lang="ru-RU"/>
        </a:p>
      </dgm:t>
    </dgm:pt>
    <dgm:pt modelId="{91E4FE2A-C21F-468E-88D5-4AD82FCA9519}" type="pres">
      <dgm:prSet presAssocID="{EBAB7725-E1AE-4BF0-80F2-777CB0189D66}" presName="hierChild4" presStyleCnt="0"/>
      <dgm:spPr/>
    </dgm:pt>
    <dgm:pt modelId="{8B1F8077-4FE5-4445-8A5D-259F0192D697}" type="pres">
      <dgm:prSet presAssocID="{EBAB7725-E1AE-4BF0-80F2-777CB0189D66}" presName="hierChild5" presStyleCnt="0"/>
      <dgm:spPr/>
    </dgm:pt>
    <dgm:pt modelId="{BBA7D61F-83DB-4612-B7EA-DC8AE1315714}" type="pres">
      <dgm:prSet presAssocID="{3E94A34B-2F75-4C66-9856-780C3E49F2F2}" presName="Name35" presStyleLbl="parChTrans1D2" presStyleIdx="1" presStyleCnt="3"/>
      <dgm:spPr/>
      <dgm:t>
        <a:bodyPr/>
        <a:lstStyle/>
        <a:p>
          <a:endParaRPr lang="ru-RU"/>
        </a:p>
      </dgm:t>
    </dgm:pt>
    <dgm:pt modelId="{CBE7A469-A65A-4B50-82E4-79F6937DDF1B}" type="pres">
      <dgm:prSet presAssocID="{A6EA7787-47E9-4099-A5F7-85BC87ABB570}" presName="hierRoot2" presStyleCnt="0">
        <dgm:presLayoutVars>
          <dgm:hierBranch/>
        </dgm:presLayoutVars>
      </dgm:prSet>
      <dgm:spPr/>
    </dgm:pt>
    <dgm:pt modelId="{F0EF52E4-68F9-46F8-9FAE-48D4C0513A0F}" type="pres">
      <dgm:prSet presAssocID="{A6EA7787-47E9-4099-A5F7-85BC87ABB570}" presName="rootComposite" presStyleCnt="0"/>
      <dgm:spPr/>
    </dgm:pt>
    <dgm:pt modelId="{8E6C1818-3E43-4388-96DB-EC3CF73BE886}" type="pres">
      <dgm:prSet presAssocID="{A6EA7787-47E9-4099-A5F7-85BC87ABB570}" presName="rootText" presStyleLbl="node2" presStyleIdx="1" presStyleCnt="3" custScaleX="90074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A230A1-03AA-4720-AAA2-D2CE0860576F}" type="pres">
      <dgm:prSet presAssocID="{A6EA7787-47E9-4099-A5F7-85BC87ABB570}" presName="rootConnector" presStyleLbl="node2" presStyleIdx="1" presStyleCnt="3"/>
      <dgm:spPr/>
      <dgm:t>
        <a:bodyPr/>
        <a:lstStyle/>
        <a:p>
          <a:endParaRPr lang="ru-RU"/>
        </a:p>
      </dgm:t>
    </dgm:pt>
    <dgm:pt modelId="{E26BA8DF-022E-44B0-BFDB-5D3E2233AB26}" type="pres">
      <dgm:prSet presAssocID="{A6EA7787-47E9-4099-A5F7-85BC87ABB570}" presName="hierChild4" presStyleCnt="0"/>
      <dgm:spPr/>
    </dgm:pt>
    <dgm:pt modelId="{0F559028-5A23-4A4D-B40D-57836EB903C7}" type="pres">
      <dgm:prSet presAssocID="{A6EA7787-47E9-4099-A5F7-85BC87ABB570}" presName="hierChild5" presStyleCnt="0"/>
      <dgm:spPr/>
    </dgm:pt>
    <dgm:pt modelId="{916069D9-27C1-4F14-BF02-3882602BA3FA}" type="pres">
      <dgm:prSet presAssocID="{18CD4F9D-B19C-4476-B5E4-2D4486B7453B}" presName="Name35" presStyleLbl="parChTrans1D2" presStyleIdx="2" presStyleCnt="3"/>
      <dgm:spPr/>
      <dgm:t>
        <a:bodyPr/>
        <a:lstStyle/>
        <a:p>
          <a:endParaRPr lang="ru-RU"/>
        </a:p>
      </dgm:t>
    </dgm:pt>
    <dgm:pt modelId="{D9C5FA27-5FBD-45DC-BFAB-6CCF6D6A6F78}" type="pres">
      <dgm:prSet presAssocID="{DAC1D64C-8DE0-4677-99CB-2F3C44A04449}" presName="hierRoot2" presStyleCnt="0">
        <dgm:presLayoutVars>
          <dgm:hierBranch/>
        </dgm:presLayoutVars>
      </dgm:prSet>
      <dgm:spPr/>
    </dgm:pt>
    <dgm:pt modelId="{9D21F93E-CC82-42B5-987A-4512BD7E4EE1}" type="pres">
      <dgm:prSet presAssocID="{DAC1D64C-8DE0-4677-99CB-2F3C44A04449}" presName="rootComposite" presStyleCnt="0"/>
      <dgm:spPr/>
    </dgm:pt>
    <dgm:pt modelId="{1AA206AB-80E5-475B-97F0-5E28EDD62EDA}" type="pres">
      <dgm:prSet presAssocID="{DAC1D64C-8DE0-4677-99CB-2F3C44A04449}" presName="rootText" presStyleLbl="node2" presStyleIdx="2" presStyleCnt="3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B97617-1FD6-4BA3-9DDB-57DB44089E2F}" type="pres">
      <dgm:prSet presAssocID="{DAC1D64C-8DE0-4677-99CB-2F3C44A04449}" presName="rootConnector" presStyleLbl="node2" presStyleIdx="2" presStyleCnt="3"/>
      <dgm:spPr/>
      <dgm:t>
        <a:bodyPr/>
        <a:lstStyle/>
        <a:p>
          <a:endParaRPr lang="ru-RU"/>
        </a:p>
      </dgm:t>
    </dgm:pt>
    <dgm:pt modelId="{192DAAEA-1861-48BB-8727-4179772E8627}" type="pres">
      <dgm:prSet presAssocID="{DAC1D64C-8DE0-4677-99CB-2F3C44A04449}" presName="hierChild4" presStyleCnt="0"/>
      <dgm:spPr/>
    </dgm:pt>
    <dgm:pt modelId="{3D832117-08F8-4199-9B48-FFEE61B7C8DA}" type="pres">
      <dgm:prSet presAssocID="{DAC1D64C-8DE0-4677-99CB-2F3C44A04449}" presName="hierChild5" presStyleCnt="0"/>
      <dgm:spPr/>
    </dgm:pt>
    <dgm:pt modelId="{76867652-FB87-49C5-BBAD-BFC15F0DD145}" type="pres">
      <dgm:prSet presAssocID="{57D5044C-F940-4E37-BFA4-5B611348FF7E}" presName="hierChild3" presStyleCnt="0"/>
      <dgm:spPr/>
    </dgm:pt>
  </dgm:ptLst>
  <dgm:cxnLst>
    <dgm:cxn modelId="{834979DC-8D8C-474D-A21A-E01CF5277D5D}" type="presOf" srcId="{A6EA7787-47E9-4099-A5F7-85BC87ABB570}" destId="{8E6C1818-3E43-4388-96DB-EC3CF73BE886}" srcOrd="0" destOrd="0" presId="urn:microsoft.com/office/officeart/2005/8/layout/orgChart1"/>
    <dgm:cxn modelId="{D3A1B4AA-B6E4-44C4-BCF9-9C0A199BD482}" srcId="{00E54939-4983-4DC0-A157-073F8476E5D0}" destId="{57D5044C-F940-4E37-BFA4-5B611348FF7E}" srcOrd="0" destOrd="0" parTransId="{D8BD8892-C86E-43B1-8240-859C90475C25}" sibTransId="{9B86075E-0633-425C-969C-076139E8CFEB}"/>
    <dgm:cxn modelId="{622D9D4E-E5AF-438B-87CF-33F47F52F87F}" type="presOf" srcId="{10573159-C887-47D6-97FD-F200DEB92F86}" destId="{5D287B17-EC3D-48CA-BFFF-005A334046A3}" srcOrd="0" destOrd="0" presId="urn:microsoft.com/office/officeart/2005/8/layout/orgChart1"/>
    <dgm:cxn modelId="{F5C6A46E-DD8E-4270-B36D-193030AEFCE9}" type="presOf" srcId="{DAC1D64C-8DE0-4677-99CB-2F3C44A04449}" destId="{4BB97617-1FD6-4BA3-9DDB-57DB44089E2F}" srcOrd="1" destOrd="0" presId="urn:microsoft.com/office/officeart/2005/8/layout/orgChart1"/>
    <dgm:cxn modelId="{939FE185-9B7D-4C45-A2EA-FEAC9A4CC1A4}" type="presOf" srcId="{18CD4F9D-B19C-4476-B5E4-2D4486B7453B}" destId="{916069D9-27C1-4F14-BF02-3882602BA3FA}" srcOrd="0" destOrd="0" presId="urn:microsoft.com/office/officeart/2005/8/layout/orgChart1"/>
    <dgm:cxn modelId="{F3E44824-FD3A-4703-9B99-29084A7F1B6C}" srcId="{57D5044C-F940-4E37-BFA4-5B611348FF7E}" destId="{DAC1D64C-8DE0-4677-99CB-2F3C44A04449}" srcOrd="2" destOrd="0" parTransId="{18CD4F9D-B19C-4476-B5E4-2D4486B7453B}" sibTransId="{9D150BB7-3344-458E-9E30-A334D6CC08CA}"/>
    <dgm:cxn modelId="{5713336C-8381-4C29-AEA1-2A7039C2EE4C}" type="presOf" srcId="{57D5044C-F940-4E37-BFA4-5B611348FF7E}" destId="{A428FDBA-CF24-405C-9883-0A808B97CBAD}" srcOrd="0" destOrd="0" presId="urn:microsoft.com/office/officeart/2005/8/layout/orgChart1"/>
    <dgm:cxn modelId="{B43A71AB-668A-485F-A0F1-63D4E3D46A8B}" type="presOf" srcId="{57D5044C-F940-4E37-BFA4-5B611348FF7E}" destId="{3A2838F6-263C-473C-9DD2-F0FFEC095D8D}" srcOrd="1" destOrd="0" presId="urn:microsoft.com/office/officeart/2005/8/layout/orgChart1"/>
    <dgm:cxn modelId="{51662F6C-38E0-49A8-9785-7D55DCDCFD25}" srcId="{57D5044C-F940-4E37-BFA4-5B611348FF7E}" destId="{A6EA7787-47E9-4099-A5F7-85BC87ABB570}" srcOrd="1" destOrd="0" parTransId="{3E94A34B-2F75-4C66-9856-780C3E49F2F2}" sibTransId="{B2F2A1B7-A6D9-4F47-BA8D-B9ED2E839BDA}"/>
    <dgm:cxn modelId="{A93C5DBE-4A8A-448F-B46D-DD09F48AE809}" type="presOf" srcId="{00E54939-4983-4DC0-A157-073F8476E5D0}" destId="{619A8196-5A01-48BC-995B-6F18CA0B81E9}" srcOrd="0" destOrd="0" presId="urn:microsoft.com/office/officeart/2005/8/layout/orgChart1"/>
    <dgm:cxn modelId="{D96D0A70-91E5-41E6-90E3-41B4ECF6637A}" type="presOf" srcId="{EBAB7725-E1AE-4BF0-80F2-777CB0189D66}" destId="{4B8BB103-7F1A-4C3B-8914-12EA185D6294}" srcOrd="1" destOrd="0" presId="urn:microsoft.com/office/officeart/2005/8/layout/orgChart1"/>
    <dgm:cxn modelId="{B98DC49C-1B79-435C-8C29-8DBF6D4AA5AB}" type="presOf" srcId="{DAC1D64C-8DE0-4677-99CB-2F3C44A04449}" destId="{1AA206AB-80E5-475B-97F0-5E28EDD62EDA}" srcOrd="0" destOrd="0" presId="urn:microsoft.com/office/officeart/2005/8/layout/orgChart1"/>
    <dgm:cxn modelId="{329AF456-391B-4D07-8199-D70651F9DFF6}" type="presOf" srcId="{A6EA7787-47E9-4099-A5F7-85BC87ABB570}" destId="{97A230A1-03AA-4720-AAA2-D2CE0860576F}" srcOrd="1" destOrd="0" presId="urn:microsoft.com/office/officeart/2005/8/layout/orgChart1"/>
    <dgm:cxn modelId="{9573D065-7738-49DE-8643-5A0BBDF039B5}" srcId="{57D5044C-F940-4E37-BFA4-5B611348FF7E}" destId="{EBAB7725-E1AE-4BF0-80F2-777CB0189D66}" srcOrd="0" destOrd="0" parTransId="{10573159-C887-47D6-97FD-F200DEB92F86}" sibTransId="{74149AFF-62F4-4AB8-B5AD-6748D096E047}"/>
    <dgm:cxn modelId="{A50151DA-2B13-4EFC-A489-6615FD27AD43}" type="presOf" srcId="{3E94A34B-2F75-4C66-9856-780C3E49F2F2}" destId="{BBA7D61F-83DB-4612-B7EA-DC8AE1315714}" srcOrd="0" destOrd="0" presId="urn:microsoft.com/office/officeart/2005/8/layout/orgChart1"/>
    <dgm:cxn modelId="{1D8CACFE-943D-457F-AD54-5B6415003A18}" type="presOf" srcId="{EBAB7725-E1AE-4BF0-80F2-777CB0189D66}" destId="{3ECFF341-EBC1-4419-AC82-5966962B3360}" srcOrd="0" destOrd="0" presId="urn:microsoft.com/office/officeart/2005/8/layout/orgChart1"/>
    <dgm:cxn modelId="{04087CED-BCDD-4F4A-995E-AE3E21658658}" type="presParOf" srcId="{619A8196-5A01-48BC-995B-6F18CA0B81E9}" destId="{1AA64DCB-56ED-42D3-8F6D-48D408449198}" srcOrd="0" destOrd="0" presId="urn:microsoft.com/office/officeart/2005/8/layout/orgChart1"/>
    <dgm:cxn modelId="{CE62A1CC-8449-47CE-9F56-630172A66958}" type="presParOf" srcId="{1AA64DCB-56ED-42D3-8F6D-48D408449198}" destId="{2F3B3369-9E47-48D6-B9DF-797DD4CF5EFE}" srcOrd="0" destOrd="0" presId="urn:microsoft.com/office/officeart/2005/8/layout/orgChart1"/>
    <dgm:cxn modelId="{FB64E550-6EE9-4CF0-BB8E-08E497E6BBFD}" type="presParOf" srcId="{2F3B3369-9E47-48D6-B9DF-797DD4CF5EFE}" destId="{A428FDBA-CF24-405C-9883-0A808B97CBAD}" srcOrd="0" destOrd="0" presId="urn:microsoft.com/office/officeart/2005/8/layout/orgChart1"/>
    <dgm:cxn modelId="{D24B2087-FB4D-4E7B-9E2B-064C2CA12677}" type="presParOf" srcId="{2F3B3369-9E47-48D6-B9DF-797DD4CF5EFE}" destId="{3A2838F6-263C-473C-9DD2-F0FFEC095D8D}" srcOrd="1" destOrd="0" presId="urn:microsoft.com/office/officeart/2005/8/layout/orgChart1"/>
    <dgm:cxn modelId="{50FADC53-9CFB-4553-996D-E283F5B81D9D}" type="presParOf" srcId="{1AA64DCB-56ED-42D3-8F6D-48D408449198}" destId="{2BA80700-BEBD-4236-A122-45F26C46345F}" srcOrd="1" destOrd="0" presId="urn:microsoft.com/office/officeart/2005/8/layout/orgChart1"/>
    <dgm:cxn modelId="{D926712D-8464-40EC-9F4B-AE5FBFEF86B3}" type="presParOf" srcId="{2BA80700-BEBD-4236-A122-45F26C46345F}" destId="{5D287B17-EC3D-48CA-BFFF-005A334046A3}" srcOrd="0" destOrd="0" presId="urn:microsoft.com/office/officeart/2005/8/layout/orgChart1"/>
    <dgm:cxn modelId="{37D24288-2596-4061-B643-C866FA6B958A}" type="presParOf" srcId="{2BA80700-BEBD-4236-A122-45F26C46345F}" destId="{E2D95846-1940-49CA-B03C-90742EC9FCFD}" srcOrd="1" destOrd="0" presId="urn:microsoft.com/office/officeart/2005/8/layout/orgChart1"/>
    <dgm:cxn modelId="{32F637BC-183A-4893-B3FE-8C47D393B6DB}" type="presParOf" srcId="{E2D95846-1940-49CA-B03C-90742EC9FCFD}" destId="{A0045FE0-23FE-4B39-BDAA-3E1B6589B106}" srcOrd="0" destOrd="0" presId="urn:microsoft.com/office/officeart/2005/8/layout/orgChart1"/>
    <dgm:cxn modelId="{83824606-7BC5-4A30-8F92-E0ABEBD2C5AA}" type="presParOf" srcId="{A0045FE0-23FE-4B39-BDAA-3E1B6589B106}" destId="{3ECFF341-EBC1-4419-AC82-5966962B3360}" srcOrd="0" destOrd="0" presId="urn:microsoft.com/office/officeart/2005/8/layout/orgChart1"/>
    <dgm:cxn modelId="{FAE6BB1D-E0C1-40F8-A3DD-4559EED1BEC2}" type="presParOf" srcId="{A0045FE0-23FE-4B39-BDAA-3E1B6589B106}" destId="{4B8BB103-7F1A-4C3B-8914-12EA185D6294}" srcOrd="1" destOrd="0" presId="urn:microsoft.com/office/officeart/2005/8/layout/orgChart1"/>
    <dgm:cxn modelId="{D3081ACC-F9C7-46AD-846D-FD34CBF0259E}" type="presParOf" srcId="{E2D95846-1940-49CA-B03C-90742EC9FCFD}" destId="{91E4FE2A-C21F-468E-88D5-4AD82FCA9519}" srcOrd="1" destOrd="0" presId="urn:microsoft.com/office/officeart/2005/8/layout/orgChart1"/>
    <dgm:cxn modelId="{6462EFB6-6B4E-435C-AD25-B9BEF494510C}" type="presParOf" srcId="{E2D95846-1940-49CA-B03C-90742EC9FCFD}" destId="{8B1F8077-4FE5-4445-8A5D-259F0192D697}" srcOrd="2" destOrd="0" presId="urn:microsoft.com/office/officeart/2005/8/layout/orgChart1"/>
    <dgm:cxn modelId="{75505A7A-503A-4D46-BF9E-0D5D55F9CA7C}" type="presParOf" srcId="{2BA80700-BEBD-4236-A122-45F26C46345F}" destId="{BBA7D61F-83DB-4612-B7EA-DC8AE1315714}" srcOrd="2" destOrd="0" presId="urn:microsoft.com/office/officeart/2005/8/layout/orgChart1"/>
    <dgm:cxn modelId="{7EBCC71E-BE33-45B1-8068-7AFA3BCF2CBC}" type="presParOf" srcId="{2BA80700-BEBD-4236-A122-45F26C46345F}" destId="{CBE7A469-A65A-4B50-82E4-79F6937DDF1B}" srcOrd="3" destOrd="0" presId="urn:microsoft.com/office/officeart/2005/8/layout/orgChart1"/>
    <dgm:cxn modelId="{3BB4D1E1-073C-49B3-9164-E5792955A765}" type="presParOf" srcId="{CBE7A469-A65A-4B50-82E4-79F6937DDF1B}" destId="{F0EF52E4-68F9-46F8-9FAE-48D4C0513A0F}" srcOrd="0" destOrd="0" presId="urn:microsoft.com/office/officeart/2005/8/layout/orgChart1"/>
    <dgm:cxn modelId="{BC0E42AD-E339-418A-9471-456BA1D12C0D}" type="presParOf" srcId="{F0EF52E4-68F9-46F8-9FAE-48D4C0513A0F}" destId="{8E6C1818-3E43-4388-96DB-EC3CF73BE886}" srcOrd="0" destOrd="0" presId="urn:microsoft.com/office/officeart/2005/8/layout/orgChart1"/>
    <dgm:cxn modelId="{24F27C29-27E8-4F41-9AFD-275DC4893EE8}" type="presParOf" srcId="{F0EF52E4-68F9-46F8-9FAE-48D4C0513A0F}" destId="{97A230A1-03AA-4720-AAA2-D2CE0860576F}" srcOrd="1" destOrd="0" presId="urn:microsoft.com/office/officeart/2005/8/layout/orgChart1"/>
    <dgm:cxn modelId="{1C9022A7-AFE0-42BC-9ACD-E0A6CD8DC76F}" type="presParOf" srcId="{CBE7A469-A65A-4B50-82E4-79F6937DDF1B}" destId="{E26BA8DF-022E-44B0-BFDB-5D3E2233AB26}" srcOrd="1" destOrd="0" presId="urn:microsoft.com/office/officeart/2005/8/layout/orgChart1"/>
    <dgm:cxn modelId="{37522340-1891-4F4C-ACC6-904B32C7233B}" type="presParOf" srcId="{CBE7A469-A65A-4B50-82E4-79F6937DDF1B}" destId="{0F559028-5A23-4A4D-B40D-57836EB903C7}" srcOrd="2" destOrd="0" presId="urn:microsoft.com/office/officeart/2005/8/layout/orgChart1"/>
    <dgm:cxn modelId="{D850D028-EDF9-48E8-A2E2-40BB9D5EA527}" type="presParOf" srcId="{2BA80700-BEBD-4236-A122-45F26C46345F}" destId="{916069D9-27C1-4F14-BF02-3882602BA3FA}" srcOrd="4" destOrd="0" presId="urn:microsoft.com/office/officeart/2005/8/layout/orgChart1"/>
    <dgm:cxn modelId="{03A72BE8-ED64-49BF-93B0-10FB42120069}" type="presParOf" srcId="{2BA80700-BEBD-4236-A122-45F26C46345F}" destId="{D9C5FA27-5FBD-45DC-BFAB-6CCF6D6A6F78}" srcOrd="5" destOrd="0" presId="urn:microsoft.com/office/officeart/2005/8/layout/orgChart1"/>
    <dgm:cxn modelId="{B74E3962-A12C-4C7D-9C0B-232FB99D6FE3}" type="presParOf" srcId="{D9C5FA27-5FBD-45DC-BFAB-6CCF6D6A6F78}" destId="{9D21F93E-CC82-42B5-987A-4512BD7E4EE1}" srcOrd="0" destOrd="0" presId="urn:microsoft.com/office/officeart/2005/8/layout/orgChart1"/>
    <dgm:cxn modelId="{6FF64E94-3FA4-4CB3-BD04-B04579CADEAB}" type="presParOf" srcId="{9D21F93E-CC82-42B5-987A-4512BD7E4EE1}" destId="{1AA206AB-80E5-475B-97F0-5E28EDD62EDA}" srcOrd="0" destOrd="0" presId="urn:microsoft.com/office/officeart/2005/8/layout/orgChart1"/>
    <dgm:cxn modelId="{A1D9F231-15C4-444A-AF2E-03467A62BDB2}" type="presParOf" srcId="{9D21F93E-CC82-42B5-987A-4512BD7E4EE1}" destId="{4BB97617-1FD6-4BA3-9DDB-57DB44089E2F}" srcOrd="1" destOrd="0" presId="urn:microsoft.com/office/officeart/2005/8/layout/orgChart1"/>
    <dgm:cxn modelId="{E115A8E2-AE1E-4309-885A-12093F20B55A}" type="presParOf" srcId="{D9C5FA27-5FBD-45DC-BFAB-6CCF6D6A6F78}" destId="{192DAAEA-1861-48BB-8727-4179772E8627}" srcOrd="1" destOrd="0" presId="urn:microsoft.com/office/officeart/2005/8/layout/orgChart1"/>
    <dgm:cxn modelId="{15E03B26-3D1B-4E21-B3DC-E2EE78175F8A}" type="presParOf" srcId="{D9C5FA27-5FBD-45DC-BFAB-6CCF6D6A6F78}" destId="{3D832117-08F8-4199-9B48-FFEE61B7C8DA}" srcOrd="2" destOrd="0" presId="urn:microsoft.com/office/officeart/2005/8/layout/orgChart1"/>
    <dgm:cxn modelId="{AF6376C1-8BAC-46DA-9260-594F6FF398A5}" type="presParOf" srcId="{1AA64DCB-56ED-42D3-8F6D-48D408449198}" destId="{76867652-FB87-49C5-BBAD-BFC15F0DD145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2492F-FCA4-43D3-BFCE-1E160CE94CAF}" type="datetimeFigureOut">
              <a:rPr lang="ru-RU" smtClean="0"/>
              <a:pPr/>
              <a:t>27.08.2010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EAFC1-F21D-4D59-8EBD-8E20068E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ED3FD3-EE19-4D18-A0F7-4C320D0228A0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91AC-4186-4A3E-ACF4-63B70016A24A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1A9ED-7560-4EB7-BDCB-B5C5F0BF902A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B652-94AD-47FB-B4EB-D098AA8FC012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E05F-01CE-4F80-A24E-7DCFB3F23A3A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5E26-175D-45F7-9212-6A7DCF888CDB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EDDD-67BA-40F8-838B-537F70D2011E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00A13-4F9A-4657-8743-45EC8B7BC2AD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CC957-ABF9-41AE-86E4-59736DD4F450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9DFE-8969-4308-B717-1D3E7089E2A5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D696-BA21-483A-9A1D-F497A364CC6B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B6DA-4FA1-43F6-ADA8-A89F220C3010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FFFF00"/>
            </a:gs>
            <a:gs pos="69000">
              <a:srgbClr val="00B050">
                <a:alpha val="74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D48C-B3D4-4622-B943-16B79A33704F}" type="datetime1">
              <a:rPr lang="ru-RU" smtClean="0"/>
              <a:pPr/>
              <a:t>27.08.2010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785926"/>
            <a:ext cx="7000924" cy="285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Перспективы развития системы образования Режевского городского округа</a:t>
            </a:r>
            <a:endParaRPr lang="ru-RU" sz="4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Половина рамки 4"/>
          <p:cNvSpPr/>
          <p:nvPr/>
        </p:nvSpPr>
        <p:spPr>
          <a:xfrm>
            <a:off x="142844" y="142852"/>
            <a:ext cx="2500330" cy="2500330"/>
          </a:xfrm>
          <a:prstGeom prst="halfFrame">
            <a:avLst>
              <a:gd name="adj1" fmla="val 8952"/>
              <a:gd name="adj2" fmla="val 100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6500826" y="4214818"/>
            <a:ext cx="2500330" cy="2500330"/>
          </a:xfrm>
          <a:prstGeom prst="halfFrame">
            <a:avLst>
              <a:gd name="adj1" fmla="val 8952"/>
              <a:gd name="adj2" fmla="val 100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357166"/>
          <a:ext cx="848204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7643865" cy="475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142844" y="142852"/>
            <a:ext cx="5357850" cy="1323439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Распределение детей по группам здоровья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57290" y="185736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488" y="600076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600076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214282" y="2071678"/>
          <a:ext cx="8643999" cy="3969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6148"/>
                <a:gridCol w="2417705"/>
                <a:gridCol w="2940146"/>
              </a:tblGrid>
              <a:tr h="757230">
                <a:tc>
                  <a:txBody>
                    <a:bodyPr/>
                    <a:lstStyle/>
                    <a:p>
                      <a:endParaRPr lang="ru-RU" sz="1200" b="1" i="1" dirty="0" smtClean="0"/>
                    </a:p>
                    <a:p>
                      <a:pPr algn="ctr"/>
                      <a:r>
                        <a:rPr lang="ru-RU" sz="2800" b="1" i="0" dirty="0" smtClean="0"/>
                        <a:t>Показатели</a:t>
                      </a:r>
                      <a:endParaRPr lang="ru-RU" sz="2800" b="1" i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/>
                        <a:t>2008-2009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учебный год</a:t>
                      </a:r>
                      <a:endParaRPr lang="ru-RU" sz="2800" b="1" i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/>
                        <a:t>2009-2010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учебный год</a:t>
                      </a:r>
                      <a:endParaRPr lang="ru-RU" sz="2800" b="1" i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Всего учащихся</a:t>
                      </a:r>
                      <a:endParaRPr lang="ru-RU" sz="28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4430</a:t>
                      </a:r>
                      <a:endParaRPr lang="ru-RU" sz="3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4603</a:t>
                      </a:r>
                      <a:endParaRPr lang="ru-RU" sz="3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Успевает</a:t>
                      </a:r>
                      <a:endParaRPr lang="ru-RU" sz="28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3824 (97,4 %)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3970 (97,78 %)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Не</a:t>
                      </a:r>
                      <a:r>
                        <a:rPr lang="ru-RU" sz="2800" b="1" baseline="0" dirty="0" smtClean="0"/>
                        <a:t> успевает</a:t>
                      </a:r>
                      <a:endParaRPr lang="ru-RU" sz="28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102 (2,6 %)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90 (2,22 %)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7366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Учатся на «4» и «5»</a:t>
                      </a:r>
                      <a:endParaRPr lang="ru-RU" sz="28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1360 (34,6 %)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1384 (34,08 %)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Учатся на «5»</a:t>
                      </a:r>
                      <a:endParaRPr lang="ru-RU" sz="28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178 (4,5 %)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194 (4,78 %)</a:t>
                      </a:r>
                      <a:endParaRPr lang="ru-RU" sz="2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14290"/>
            <a:ext cx="4748216" cy="114300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ea typeface="+mj-ea"/>
                <a:cs typeface="+mj-cs"/>
              </a:rPr>
              <a:t>Успеваемость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ea typeface="+mj-ea"/>
                <a:cs typeface="+mj-cs"/>
              </a:rPr>
              <a:t>и качество знаний</a:t>
            </a:r>
            <a:endParaRPr kumimoji="0" lang="ru-RU" sz="4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571612"/>
          <a:ext cx="8572559" cy="3863995"/>
        </p:xfrm>
        <a:graphic>
          <a:graphicData uri="http://schemas.openxmlformats.org/drawingml/2006/table">
            <a:tbl>
              <a:tblPr/>
              <a:tblGrid>
                <a:gridCol w="1791211"/>
                <a:gridCol w="2111966"/>
                <a:gridCol w="2334691"/>
                <a:gridCol w="2334691"/>
              </a:tblGrid>
              <a:tr h="806453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класс</a:t>
                      </a: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66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Учебный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выпускников, проходящих ИА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выпускников, не допущенных до экзаменов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Окончили школу со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справкой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2006-2007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620 чел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98,6 %)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 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1,4 %)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11чел.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1,7 %)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2007-2008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547чел.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98 %)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11чел.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11чел.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2008-2009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78 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97,5 %)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 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2,5 %)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 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2,5 %)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2009-2010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514 чел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97,7 %)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11чел.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2,1 %)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12 чел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 (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2,28 %)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214422"/>
          <a:ext cx="8572559" cy="3863995"/>
        </p:xfrm>
        <a:graphic>
          <a:graphicData uri="http://schemas.openxmlformats.org/drawingml/2006/table">
            <a:tbl>
              <a:tblPr/>
              <a:tblGrid>
                <a:gridCol w="1791211"/>
                <a:gridCol w="2111966"/>
                <a:gridCol w="2334691"/>
                <a:gridCol w="2334691"/>
              </a:tblGrid>
              <a:tr h="806453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66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Учебный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выпускников, проходящих ИА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выпускников, не допущенных до экзаменов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Окончили школу со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справкой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2006-2007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432 чел.(99,8 %)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1чел. (0,2 %)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(0,7 %)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2007-2008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381чел. (100 %)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(0,3 %)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2008-2009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311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(98,4 %)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(0,6 %)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(2,9 %)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2009-2010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303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(99 %)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(1 %)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29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чел. (9,48 %)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08" marR="652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66CE6-88A8-4D72-B359-C4BE2B8D49EB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34819" name="Picture 4" descr="652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7" name="WordArt 5"/>
          <p:cNvSpPr>
            <a:spLocks noChangeArrowheads="1" noChangeShapeType="1" noTextEdit="1"/>
          </p:cNvSpPr>
          <p:nvPr/>
        </p:nvSpPr>
        <p:spPr bwMode="auto">
          <a:xfrm>
            <a:off x="684213" y="2349500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праздником, уважаемые коллеги!</a:t>
            </a:r>
          </a:p>
        </p:txBody>
      </p:sp>
      <p:sp>
        <p:nvSpPr>
          <p:cNvPr id="125958" name="WordArt 6"/>
          <p:cNvSpPr>
            <a:spLocks noChangeArrowheads="1" noChangeShapeType="1" noTextEdit="1"/>
          </p:cNvSpPr>
          <p:nvPr/>
        </p:nvSpPr>
        <p:spPr bwMode="auto">
          <a:xfrm>
            <a:off x="611188" y="2420938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днём знаний!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7" grpId="1" animBg="1"/>
      <p:bldP spid="1259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7" name="Picture 3" descr="C:\Documents and Settings\user\Рабочий стол\_.jpg"/>
          <p:cNvPicPr>
            <a:picLocks noChangeAspect="1" noChangeArrowheads="1"/>
          </p:cNvPicPr>
          <p:nvPr/>
        </p:nvPicPr>
        <p:blipFill>
          <a:blip r:embed="rId2"/>
          <a:srcRect b="2855"/>
          <a:stretch>
            <a:fillRect/>
          </a:stretch>
        </p:blipFill>
        <p:spPr bwMode="auto">
          <a:xfrm>
            <a:off x="2357422" y="1071546"/>
            <a:ext cx="4319594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83582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21</a:t>
            </a:r>
            <a:r>
              <a:rPr lang="ru-RU" sz="2400" dirty="0" smtClean="0"/>
              <a:t> детский сад,</a:t>
            </a:r>
          </a:p>
          <a:p>
            <a:r>
              <a:rPr lang="ru-RU" sz="2800" b="1" dirty="0" smtClean="0"/>
              <a:t>17</a:t>
            </a:r>
            <a:r>
              <a:rPr lang="ru-RU" sz="2400" dirty="0" smtClean="0"/>
              <a:t> общеобразовательных школ,</a:t>
            </a:r>
          </a:p>
          <a:p>
            <a:r>
              <a:rPr lang="ru-RU" sz="2800" b="1" dirty="0" smtClean="0"/>
              <a:t>2</a:t>
            </a:r>
            <a:r>
              <a:rPr lang="ru-RU" sz="2400" dirty="0" smtClean="0"/>
              <a:t> учреждения дополнительного образования.</a:t>
            </a:r>
          </a:p>
          <a:p>
            <a:endParaRPr lang="ru-RU" sz="2400" dirty="0" smtClean="0"/>
          </a:p>
          <a:p>
            <a:r>
              <a:rPr lang="ru-RU" sz="2800" b="1" dirty="0" smtClean="0"/>
              <a:t>2</a:t>
            </a:r>
            <a:r>
              <a:rPr lang="ru-RU" sz="2400" dirty="0" smtClean="0"/>
              <a:t> детско-юношеские спортивные школы,</a:t>
            </a:r>
          </a:p>
          <a:p>
            <a:r>
              <a:rPr lang="ru-RU" sz="2800" b="1" dirty="0" smtClean="0"/>
              <a:t>1</a:t>
            </a:r>
            <a:r>
              <a:rPr lang="ru-RU" sz="2400" dirty="0" smtClean="0"/>
              <a:t> детская  школа искусств.</a:t>
            </a:r>
          </a:p>
          <a:p>
            <a:endParaRPr lang="ru-RU" sz="2400" dirty="0" smtClean="0"/>
          </a:p>
          <a:p>
            <a:r>
              <a:rPr lang="ru-RU" sz="2400" dirty="0" smtClean="0"/>
              <a:t>Детский дом, центр психолого-педагогического и медицинского сопровождения «Дар», многопрофильный техникум, Режевской строительный техникум.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14290"/>
            <a:ext cx="7936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Сеть образовательных учреждений района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785926"/>
          <a:ext cx="8786871" cy="4357717"/>
        </p:xfrm>
        <a:graphic>
          <a:graphicData uri="http://schemas.openxmlformats.org/drawingml/2006/table">
            <a:tbl>
              <a:tblPr/>
              <a:tblGrid>
                <a:gridCol w="1388312"/>
                <a:gridCol w="541671"/>
                <a:gridCol w="574778"/>
                <a:gridCol w="574778"/>
                <a:gridCol w="622237"/>
                <a:gridCol w="627507"/>
                <a:gridCol w="627507"/>
                <a:gridCol w="627507"/>
                <a:gridCol w="627507"/>
                <a:gridCol w="625751"/>
                <a:gridCol w="627507"/>
                <a:gridCol w="627507"/>
                <a:gridCol w="694302"/>
              </a:tblGrid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1400" b="1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2005-2006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464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422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411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468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551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521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609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673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364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391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4934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2006-2007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426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421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472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550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536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595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366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4705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2007-2008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419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418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465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544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581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320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351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4458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2008-2009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507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467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448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445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422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413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467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533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266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287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4307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2009-2010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543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502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438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440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424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399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453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499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4409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2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6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545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543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502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455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438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440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428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416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480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270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4517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flipH="1">
            <a:off x="142844" y="142852"/>
            <a:ext cx="8786874" cy="1323439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Динамика изменения численности обучающихся за 5 лет (без ВСОШ)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55826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Средняя наполняемость школ</a:t>
            </a: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 последние 3 года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6" y="1857364"/>
          <a:ext cx="8143929" cy="4036247"/>
        </p:xfrm>
        <a:graphic>
          <a:graphicData uri="http://schemas.openxmlformats.org/drawingml/2006/table">
            <a:tbl>
              <a:tblPr/>
              <a:tblGrid>
                <a:gridCol w="2714642"/>
                <a:gridCol w="1857388"/>
                <a:gridCol w="1785950"/>
                <a:gridCol w="1785949"/>
              </a:tblGrid>
              <a:tr h="928694"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Учебный </a:t>
                      </a:r>
                      <a:r>
                        <a:rPr lang="ru-RU" sz="3200" b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</a:t>
                      </a:r>
                      <a:endParaRPr lang="ru-RU" sz="2800" b="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город</a:t>
                      </a:r>
                      <a:endParaRPr lang="ru-RU" sz="2800" b="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село</a:t>
                      </a:r>
                      <a:endParaRPr lang="ru-RU" sz="2800" b="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район</a:t>
                      </a:r>
                      <a:endParaRPr lang="ru-RU" sz="2800" b="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2007-2008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18,8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11,6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16,6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2008-2009</a:t>
                      </a:r>
                      <a:endParaRPr lang="ru-RU" sz="2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18,8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11,0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16,4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5851"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2009-2010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20, 8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11, 0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17,4</a:t>
                      </a:r>
                      <a:endParaRPr lang="ru-RU" sz="2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71538" y="3071810"/>
            <a:ext cx="742955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1944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человека - в МОУ ДОД ЦВР</a:t>
            </a: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628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человек     - в МОУ МУК</a:t>
            </a: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1811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человек   - в общеобразовательных                    учреждениях города и района.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142844" y="142852"/>
            <a:ext cx="8715436" cy="1938992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lvl="0" indent="1333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</a:rPr>
              <a:t>Получают дополнительное  образование</a:t>
            </a:r>
          </a:p>
          <a:p>
            <a:pPr lvl="0" indent="1333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</a:rPr>
              <a:t>(итоги 2009-2010 учебного года)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42852"/>
          <a:ext cx="914400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42844" y="3535362"/>
          <a:ext cx="8858312" cy="3179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42844" y="142852"/>
            <a:ext cx="5357850" cy="1323439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Информатизация образования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928802"/>
            <a:ext cx="871543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17 человек на 1 компьютер</a:t>
            </a:r>
          </a:p>
          <a:p>
            <a:pPr marL="447675" indent="-447675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260 компьютеров в образовательном процессе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21 интерактивная доска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46 мультимедиа-проекторов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100 % школ подключены к сети Интернет</a:t>
            </a:r>
          </a:p>
          <a:p>
            <a:pPr marL="447675" indent="-447675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94 % школьных библиотек оснащены компьютерной техникой </a:t>
            </a:r>
            <a:r>
              <a:rPr lang="ru-RU" sz="2400" b="1" dirty="0" smtClean="0">
                <a:solidFill>
                  <a:srgbClr val="000099"/>
                </a:solidFill>
              </a:rPr>
              <a:t>(</a:t>
            </a:r>
            <a:r>
              <a:rPr lang="ru-RU" sz="2400" b="1" dirty="0" err="1" smtClean="0">
                <a:solidFill>
                  <a:srgbClr val="000099"/>
                </a:solidFill>
              </a:rPr>
              <a:t>искл</a:t>
            </a:r>
            <a:r>
              <a:rPr lang="ru-RU" sz="2400" b="1" dirty="0" smtClean="0">
                <a:solidFill>
                  <a:srgbClr val="000099"/>
                </a:solidFill>
              </a:rPr>
              <a:t>. Вечерняя школа)</a:t>
            </a:r>
            <a:endParaRPr lang="ru-RU" sz="3200" b="1" dirty="0" smtClean="0">
              <a:solidFill>
                <a:srgbClr val="00009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143512"/>
            <a:ext cx="7177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http://www.uorez66.jumpa.ru</a:t>
            </a:r>
            <a:endParaRPr lang="ru-RU" sz="4000" b="1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3571876"/>
            <a:ext cx="63579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mail: </a:t>
            </a:r>
            <a:r>
              <a:rPr kumimoji="0" lang="en-US" sz="4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UO_REZH@2-u.ru</a:t>
            </a:r>
            <a:endParaRPr kumimoji="0" lang="en-US" sz="4000" b="1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214290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Почта и сайт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Управления образования Режевского городского округа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620</Words>
  <PresentationFormat>Экран (4:3)</PresentationFormat>
  <Paragraphs>259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29</cp:revision>
  <dcterms:modified xsi:type="dcterms:W3CDTF">2010-08-27T02:37:18Z</dcterms:modified>
</cp:coreProperties>
</file>