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1194" y="44018"/>
            <a:ext cx="7208520" cy="168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096" y="2248280"/>
            <a:ext cx="8153806" cy="4192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4.png"/><Relationship Id="rId18" Type="http://schemas.openxmlformats.org/officeDocument/2006/relationships/image" Target="../media/image219.png"/><Relationship Id="rId26" Type="http://schemas.openxmlformats.org/officeDocument/2006/relationships/image" Target="../media/image227.png"/><Relationship Id="rId3" Type="http://schemas.openxmlformats.org/officeDocument/2006/relationships/image" Target="../media/image204.png"/><Relationship Id="rId21" Type="http://schemas.openxmlformats.org/officeDocument/2006/relationships/image" Target="../media/image222.png"/><Relationship Id="rId34" Type="http://schemas.openxmlformats.org/officeDocument/2006/relationships/image" Target="../media/image235.png"/><Relationship Id="rId7" Type="http://schemas.openxmlformats.org/officeDocument/2006/relationships/image" Target="../media/image208.png"/><Relationship Id="rId12" Type="http://schemas.openxmlformats.org/officeDocument/2006/relationships/image" Target="../media/image213.png"/><Relationship Id="rId17" Type="http://schemas.openxmlformats.org/officeDocument/2006/relationships/image" Target="../media/image218.png"/><Relationship Id="rId25" Type="http://schemas.openxmlformats.org/officeDocument/2006/relationships/image" Target="../media/image226.png"/><Relationship Id="rId33" Type="http://schemas.openxmlformats.org/officeDocument/2006/relationships/image" Target="../media/image234.png"/><Relationship Id="rId2" Type="http://schemas.openxmlformats.org/officeDocument/2006/relationships/image" Target="../media/image51.jpg"/><Relationship Id="rId16" Type="http://schemas.openxmlformats.org/officeDocument/2006/relationships/image" Target="../media/image217.png"/><Relationship Id="rId20" Type="http://schemas.openxmlformats.org/officeDocument/2006/relationships/image" Target="../media/image221.png"/><Relationship Id="rId29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11" Type="http://schemas.openxmlformats.org/officeDocument/2006/relationships/image" Target="../media/image212.png"/><Relationship Id="rId24" Type="http://schemas.openxmlformats.org/officeDocument/2006/relationships/image" Target="../media/image225.png"/><Relationship Id="rId32" Type="http://schemas.openxmlformats.org/officeDocument/2006/relationships/image" Target="../media/image233.png"/><Relationship Id="rId5" Type="http://schemas.openxmlformats.org/officeDocument/2006/relationships/image" Target="../media/image206.png"/><Relationship Id="rId15" Type="http://schemas.openxmlformats.org/officeDocument/2006/relationships/image" Target="../media/image216.png"/><Relationship Id="rId23" Type="http://schemas.openxmlformats.org/officeDocument/2006/relationships/image" Target="../media/image224.png"/><Relationship Id="rId28" Type="http://schemas.openxmlformats.org/officeDocument/2006/relationships/image" Target="../media/image229.png"/><Relationship Id="rId10" Type="http://schemas.openxmlformats.org/officeDocument/2006/relationships/image" Target="../media/image211.png"/><Relationship Id="rId19" Type="http://schemas.openxmlformats.org/officeDocument/2006/relationships/image" Target="../media/image220.png"/><Relationship Id="rId31" Type="http://schemas.openxmlformats.org/officeDocument/2006/relationships/image" Target="../media/image232.png"/><Relationship Id="rId4" Type="http://schemas.openxmlformats.org/officeDocument/2006/relationships/image" Target="../media/image205.png"/><Relationship Id="rId9" Type="http://schemas.openxmlformats.org/officeDocument/2006/relationships/image" Target="../media/image210.png"/><Relationship Id="rId14" Type="http://schemas.openxmlformats.org/officeDocument/2006/relationships/image" Target="../media/image215.png"/><Relationship Id="rId22" Type="http://schemas.openxmlformats.org/officeDocument/2006/relationships/image" Target="../media/image223.png"/><Relationship Id="rId27" Type="http://schemas.openxmlformats.org/officeDocument/2006/relationships/image" Target="../media/image228.png"/><Relationship Id="rId30" Type="http://schemas.openxmlformats.org/officeDocument/2006/relationships/image" Target="../media/image231.png"/><Relationship Id="rId35" Type="http://schemas.openxmlformats.org/officeDocument/2006/relationships/image" Target="../media/image236.png"/><Relationship Id="rId8" Type="http://schemas.openxmlformats.org/officeDocument/2006/relationships/image" Target="../media/image20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8.png"/><Relationship Id="rId18" Type="http://schemas.openxmlformats.org/officeDocument/2006/relationships/image" Target="../media/image253.png"/><Relationship Id="rId26" Type="http://schemas.openxmlformats.org/officeDocument/2006/relationships/image" Target="../media/image261.png"/><Relationship Id="rId39" Type="http://schemas.openxmlformats.org/officeDocument/2006/relationships/image" Target="../media/image274.png"/><Relationship Id="rId21" Type="http://schemas.openxmlformats.org/officeDocument/2006/relationships/image" Target="../media/image256.png"/><Relationship Id="rId34" Type="http://schemas.openxmlformats.org/officeDocument/2006/relationships/image" Target="../media/image269.png"/><Relationship Id="rId42" Type="http://schemas.openxmlformats.org/officeDocument/2006/relationships/image" Target="../media/image277.png"/><Relationship Id="rId7" Type="http://schemas.openxmlformats.org/officeDocument/2006/relationships/image" Target="../media/image242.png"/><Relationship Id="rId2" Type="http://schemas.openxmlformats.org/officeDocument/2006/relationships/image" Target="../media/image237.jpg"/><Relationship Id="rId16" Type="http://schemas.openxmlformats.org/officeDocument/2006/relationships/image" Target="../media/image251.png"/><Relationship Id="rId20" Type="http://schemas.openxmlformats.org/officeDocument/2006/relationships/image" Target="../media/image255.png"/><Relationship Id="rId29" Type="http://schemas.openxmlformats.org/officeDocument/2006/relationships/image" Target="../media/image264.png"/><Relationship Id="rId41" Type="http://schemas.openxmlformats.org/officeDocument/2006/relationships/image" Target="../media/image2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1.png"/><Relationship Id="rId11" Type="http://schemas.openxmlformats.org/officeDocument/2006/relationships/image" Target="../media/image246.png"/><Relationship Id="rId24" Type="http://schemas.openxmlformats.org/officeDocument/2006/relationships/image" Target="../media/image259.png"/><Relationship Id="rId32" Type="http://schemas.openxmlformats.org/officeDocument/2006/relationships/image" Target="../media/image267.png"/><Relationship Id="rId37" Type="http://schemas.openxmlformats.org/officeDocument/2006/relationships/image" Target="../media/image272.png"/><Relationship Id="rId40" Type="http://schemas.openxmlformats.org/officeDocument/2006/relationships/image" Target="../media/image275.png"/><Relationship Id="rId5" Type="http://schemas.openxmlformats.org/officeDocument/2006/relationships/image" Target="../media/image240.png"/><Relationship Id="rId15" Type="http://schemas.openxmlformats.org/officeDocument/2006/relationships/image" Target="../media/image250.png"/><Relationship Id="rId23" Type="http://schemas.openxmlformats.org/officeDocument/2006/relationships/image" Target="../media/image258.png"/><Relationship Id="rId28" Type="http://schemas.openxmlformats.org/officeDocument/2006/relationships/image" Target="../media/image263.png"/><Relationship Id="rId36" Type="http://schemas.openxmlformats.org/officeDocument/2006/relationships/image" Target="../media/image271.png"/><Relationship Id="rId10" Type="http://schemas.openxmlformats.org/officeDocument/2006/relationships/image" Target="../media/image245.png"/><Relationship Id="rId19" Type="http://schemas.openxmlformats.org/officeDocument/2006/relationships/image" Target="../media/image254.png"/><Relationship Id="rId31" Type="http://schemas.openxmlformats.org/officeDocument/2006/relationships/image" Target="../media/image266.png"/><Relationship Id="rId4" Type="http://schemas.openxmlformats.org/officeDocument/2006/relationships/image" Target="../media/image239.png"/><Relationship Id="rId9" Type="http://schemas.openxmlformats.org/officeDocument/2006/relationships/image" Target="../media/image244.png"/><Relationship Id="rId14" Type="http://schemas.openxmlformats.org/officeDocument/2006/relationships/image" Target="../media/image249.png"/><Relationship Id="rId22" Type="http://schemas.openxmlformats.org/officeDocument/2006/relationships/image" Target="../media/image257.png"/><Relationship Id="rId27" Type="http://schemas.openxmlformats.org/officeDocument/2006/relationships/image" Target="../media/image262.png"/><Relationship Id="rId30" Type="http://schemas.openxmlformats.org/officeDocument/2006/relationships/image" Target="../media/image265.png"/><Relationship Id="rId35" Type="http://schemas.openxmlformats.org/officeDocument/2006/relationships/image" Target="../media/image270.png"/><Relationship Id="rId43" Type="http://schemas.openxmlformats.org/officeDocument/2006/relationships/image" Target="../media/image278.png"/><Relationship Id="rId8" Type="http://schemas.openxmlformats.org/officeDocument/2006/relationships/image" Target="../media/image243.png"/><Relationship Id="rId3" Type="http://schemas.openxmlformats.org/officeDocument/2006/relationships/image" Target="../media/image238.png"/><Relationship Id="rId12" Type="http://schemas.openxmlformats.org/officeDocument/2006/relationships/image" Target="../media/image247.png"/><Relationship Id="rId17" Type="http://schemas.openxmlformats.org/officeDocument/2006/relationships/image" Target="../media/image252.png"/><Relationship Id="rId25" Type="http://schemas.openxmlformats.org/officeDocument/2006/relationships/image" Target="../media/image260.png"/><Relationship Id="rId33" Type="http://schemas.openxmlformats.org/officeDocument/2006/relationships/image" Target="../media/image268.png"/><Relationship Id="rId38" Type="http://schemas.openxmlformats.org/officeDocument/2006/relationships/image" Target="../media/image27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png"/><Relationship Id="rId13" Type="http://schemas.openxmlformats.org/officeDocument/2006/relationships/image" Target="../media/image290.png"/><Relationship Id="rId18" Type="http://schemas.openxmlformats.org/officeDocument/2006/relationships/image" Target="../media/image295.png"/><Relationship Id="rId26" Type="http://schemas.openxmlformats.org/officeDocument/2006/relationships/image" Target="../media/image303.png"/><Relationship Id="rId3" Type="http://schemas.openxmlformats.org/officeDocument/2006/relationships/image" Target="../media/image280.png"/><Relationship Id="rId21" Type="http://schemas.openxmlformats.org/officeDocument/2006/relationships/image" Target="../media/image298.png"/><Relationship Id="rId7" Type="http://schemas.openxmlformats.org/officeDocument/2006/relationships/image" Target="../media/image284.png"/><Relationship Id="rId12" Type="http://schemas.openxmlformats.org/officeDocument/2006/relationships/image" Target="../media/image289.png"/><Relationship Id="rId17" Type="http://schemas.openxmlformats.org/officeDocument/2006/relationships/image" Target="../media/image294.png"/><Relationship Id="rId25" Type="http://schemas.openxmlformats.org/officeDocument/2006/relationships/image" Target="../media/image302.png"/><Relationship Id="rId2" Type="http://schemas.openxmlformats.org/officeDocument/2006/relationships/image" Target="../media/image279.jpg"/><Relationship Id="rId16" Type="http://schemas.openxmlformats.org/officeDocument/2006/relationships/image" Target="../media/image293.png"/><Relationship Id="rId20" Type="http://schemas.openxmlformats.org/officeDocument/2006/relationships/image" Target="../media/image29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3.png"/><Relationship Id="rId11" Type="http://schemas.openxmlformats.org/officeDocument/2006/relationships/image" Target="../media/image288.png"/><Relationship Id="rId24" Type="http://schemas.openxmlformats.org/officeDocument/2006/relationships/image" Target="../media/image301.png"/><Relationship Id="rId5" Type="http://schemas.openxmlformats.org/officeDocument/2006/relationships/image" Target="../media/image282.png"/><Relationship Id="rId15" Type="http://schemas.openxmlformats.org/officeDocument/2006/relationships/image" Target="../media/image292.png"/><Relationship Id="rId23" Type="http://schemas.openxmlformats.org/officeDocument/2006/relationships/image" Target="../media/image300.png"/><Relationship Id="rId28" Type="http://schemas.openxmlformats.org/officeDocument/2006/relationships/image" Target="../media/image96.png"/><Relationship Id="rId10" Type="http://schemas.openxmlformats.org/officeDocument/2006/relationships/image" Target="../media/image287.png"/><Relationship Id="rId19" Type="http://schemas.openxmlformats.org/officeDocument/2006/relationships/image" Target="../media/image296.png"/><Relationship Id="rId4" Type="http://schemas.openxmlformats.org/officeDocument/2006/relationships/image" Target="../media/image281.png"/><Relationship Id="rId9" Type="http://schemas.openxmlformats.org/officeDocument/2006/relationships/image" Target="../media/image286.png"/><Relationship Id="rId14" Type="http://schemas.openxmlformats.org/officeDocument/2006/relationships/image" Target="../media/image291.png"/><Relationship Id="rId22" Type="http://schemas.openxmlformats.org/officeDocument/2006/relationships/image" Target="../media/image299.png"/><Relationship Id="rId27" Type="http://schemas.openxmlformats.org/officeDocument/2006/relationships/image" Target="../media/image30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png"/><Relationship Id="rId13" Type="http://schemas.openxmlformats.org/officeDocument/2006/relationships/image" Target="../media/image316.png"/><Relationship Id="rId18" Type="http://schemas.openxmlformats.org/officeDocument/2006/relationships/image" Target="../media/image321.png"/><Relationship Id="rId3" Type="http://schemas.openxmlformats.org/officeDocument/2006/relationships/image" Target="../media/image306.png"/><Relationship Id="rId7" Type="http://schemas.openxmlformats.org/officeDocument/2006/relationships/image" Target="../media/image310.png"/><Relationship Id="rId12" Type="http://schemas.openxmlformats.org/officeDocument/2006/relationships/image" Target="../media/image315.png"/><Relationship Id="rId17" Type="http://schemas.openxmlformats.org/officeDocument/2006/relationships/image" Target="../media/image320.png"/><Relationship Id="rId2" Type="http://schemas.openxmlformats.org/officeDocument/2006/relationships/image" Target="../media/image305.png"/><Relationship Id="rId16" Type="http://schemas.openxmlformats.org/officeDocument/2006/relationships/image" Target="../media/image319.png"/><Relationship Id="rId20" Type="http://schemas.openxmlformats.org/officeDocument/2006/relationships/image" Target="../media/image3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9.png"/><Relationship Id="rId11" Type="http://schemas.openxmlformats.org/officeDocument/2006/relationships/image" Target="../media/image314.png"/><Relationship Id="rId5" Type="http://schemas.openxmlformats.org/officeDocument/2006/relationships/image" Target="../media/image308.png"/><Relationship Id="rId15" Type="http://schemas.openxmlformats.org/officeDocument/2006/relationships/image" Target="../media/image318.png"/><Relationship Id="rId10" Type="http://schemas.openxmlformats.org/officeDocument/2006/relationships/image" Target="../media/image313.png"/><Relationship Id="rId19" Type="http://schemas.openxmlformats.org/officeDocument/2006/relationships/image" Target="../media/image322.png"/><Relationship Id="rId4" Type="http://schemas.openxmlformats.org/officeDocument/2006/relationships/image" Target="../media/image307.png"/><Relationship Id="rId9" Type="http://schemas.openxmlformats.org/officeDocument/2006/relationships/image" Target="../media/image312.png"/><Relationship Id="rId14" Type="http://schemas.openxmlformats.org/officeDocument/2006/relationships/image" Target="../media/image3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32.jpg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9" Type="http://schemas.openxmlformats.org/officeDocument/2006/relationships/image" Target="../media/image88.png"/><Relationship Id="rId21" Type="http://schemas.openxmlformats.org/officeDocument/2006/relationships/image" Target="../media/image70.png"/><Relationship Id="rId34" Type="http://schemas.openxmlformats.org/officeDocument/2006/relationships/image" Target="../media/image83.png"/><Relationship Id="rId42" Type="http://schemas.openxmlformats.org/officeDocument/2006/relationships/image" Target="../media/image91.png"/><Relationship Id="rId47" Type="http://schemas.openxmlformats.org/officeDocument/2006/relationships/image" Target="../media/image96.png"/><Relationship Id="rId7" Type="http://schemas.openxmlformats.org/officeDocument/2006/relationships/image" Target="../media/image56.png"/><Relationship Id="rId2" Type="http://schemas.openxmlformats.org/officeDocument/2006/relationships/image" Target="../media/image51.jpg"/><Relationship Id="rId16" Type="http://schemas.openxmlformats.org/officeDocument/2006/relationships/image" Target="../media/image65.pn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32" Type="http://schemas.openxmlformats.org/officeDocument/2006/relationships/image" Target="../media/image81.png"/><Relationship Id="rId37" Type="http://schemas.openxmlformats.org/officeDocument/2006/relationships/image" Target="../media/image86.png"/><Relationship Id="rId40" Type="http://schemas.openxmlformats.org/officeDocument/2006/relationships/image" Target="../media/image89.png"/><Relationship Id="rId45" Type="http://schemas.openxmlformats.org/officeDocument/2006/relationships/image" Target="../media/image94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36" Type="http://schemas.openxmlformats.org/officeDocument/2006/relationships/image" Target="../media/image85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31" Type="http://schemas.openxmlformats.org/officeDocument/2006/relationships/image" Target="../media/image80.png"/><Relationship Id="rId44" Type="http://schemas.openxmlformats.org/officeDocument/2006/relationships/image" Target="../media/image93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png"/><Relationship Id="rId30" Type="http://schemas.openxmlformats.org/officeDocument/2006/relationships/image" Target="../media/image79.png"/><Relationship Id="rId35" Type="http://schemas.openxmlformats.org/officeDocument/2006/relationships/image" Target="../media/image84.png"/><Relationship Id="rId43" Type="http://schemas.openxmlformats.org/officeDocument/2006/relationships/image" Target="../media/image92.png"/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33" Type="http://schemas.openxmlformats.org/officeDocument/2006/relationships/image" Target="../media/image82.png"/><Relationship Id="rId38" Type="http://schemas.openxmlformats.org/officeDocument/2006/relationships/image" Target="../media/image87.png"/><Relationship Id="rId46" Type="http://schemas.openxmlformats.org/officeDocument/2006/relationships/image" Target="../media/image95.png"/><Relationship Id="rId20" Type="http://schemas.openxmlformats.org/officeDocument/2006/relationships/image" Target="../media/image69.png"/><Relationship Id="rId41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0.png"/><Relationship Id="rId21" Type="http://schemas.openxmlformats.org/officeDocument/2006/relationships/image" Target="../media/image115.png"/><Relationship Id="rId42" Type="http://schemas.openxmlformats.org/officeDocument/2006/relationships/image" Target="../media/image136.png"/><Relationship Id="rId47" Type="http://schemas.openxmlformats.org/officeDocument/2006/relationships/image" Target="../media/image141.png"/><Relationship Id="rId63" Type="http://schemas.openxmlformats.org/officeDocument/2006/relationships/image" Target="../media/image157.png"/><Relationship Id="rId68" Type="http://schemas.openxmlformats.org/officeDocument/2006/relationships/image" Target="../media/image162.png"/><Relationship Id="rId2" Type="http://schemas.openxmlformats.org/officeDocument/2006/relationships/image" Target="../media/image51.jpg"/><Relationship Id="rId16" Type="http://schemas.openxmlformats.org/officeDocument/2006/relationships/image" Target="../media/image110.png"/><Relationship Id="rId29" Type="http://schemas.openxmlformats.org/officeDocument/2006/relationships/image" Target="../media/image123.png"/><Relationship Id="rId11" Type="http://schemas.openxmlformats.org/officeDocument/2006/relationships/image" Target="../media/image105.png"/><Relationship Id="rId24" Type="http://schemas.openxmlformats.org/officeDocument/2006/relationships/image" Target="../media/image118.png"/><Relationship Id="rId32" Type="http://schemas.openxmlformats.org/officeDocument/2006/relationships/image" Target="../media/image126.png"/><Relationship Id="rId37" Type="http://schemas.openxmlformats.org/officeDocument/2006/relationships/image" Target="../media/image131.png"/><Relationship Id="rId40" Type="http://schemas.openxmlformats.org/officeDocument/2006/relationships/image" Target="../media/image134.png"/><Relationship Id="rId45" Type="http://schemas.openxmlformats.org/officeDocument/2006/relationships/image" Target="../media/image139.png"/><Relationship Id="rId53" Type="http://schemas.openxmlformats.org/officeDocument/2006/relationships/image" Target="../media/image147.png"/><Relationship Id="rId58" Type="http://schemas.openxmlformats.org/officeDocument/2006/relationships/image" Target="../media/image152.png"/><Relationship Id="rId66" Type="http://schemas.openxmlformats.org/officeDocument/2006/relationships/image" Target="../media/image160.png"/><Relationship Id="rId74" Type="http://schemas.openxmlformats.org/officeDocument/2006/relationships/image" Target="../media/image168.png"/><Relationship Id="rId5" Type="http://schemas.openxmlformats.org/officeDocument/2006/relationships/image" Target="../media/image99.png"/><Relationship Id="rId61" Type="http://schemas.openxmlformats.org/officeDocument/2006/relationships/image" Target="../media/image155.png"/><Relationship Id="rId19" Type="http://schemas.openxmlformats.org/officeDocument/2006/relationships/image" Target="../media/image113.png"/><Relationship Id="rId14" Type="http://schemas.openxmlformats.org/officeDocument/2006/relationships/image" Target="../media/image108.png"/><Relationship Id="rId22" Type="http://schemas.openxmlformats.org/officeDocument/2006/relationships/image" Target="../media/image116.png"/><Relationship Id="rId27" Type="http://schemas.openxmlformats.org/officeDocument/2006/relationships/image" Target="../media/image121.png"/><Relationship Id="rId30" Type="http://schemas.openxmlformats.org/officeDocument/2006/relationships/image" Target="../media/image124.png"/><Relationship Id="rId35" Type="http://schemas.openxmlformats.org/officeDocument/2006/relationships/image" Target="../media/image129.png"/><Relationship Id="rId43" Type="http://schemas.openxmlformats.org/officeDocument/2006/relationships/image" Target="../media/image137.png"/><Relationship Id="rId48" Type="http://schemas.openxmlformats.org/officeDocument/2006/relationships/image" Target="../media/image142.png"/><Relationship Id="rId56" Type="http://schemas.openxmlformats.org/officeDocument/2006/relationships/image" Target="../media/image150.png"/><Relationship Id="rId64" Type="http://schemas.openxmlformats.org/officeDocument/2006/relationships/image" Target="../media/image158.png"/><Relationship Id="rId69" Type="http://schemas.openxmlformats.org/officeDocument/2006/relationships/image" Target="../media/image163.png"/><Relationship Id="rId8" Type="http://schemas.openxmlformats.org/officeDocument/2006/relationships/image" Target="../media/image102.png"/><Relationship Id="rId51" Type="http://schemas.openxmlformats.org/officeDocument/2006/relationships/image" Target="../media/image145.png"/><Relationship Id="rId72" Type="http://schemas.openxmlformats.org/officeDocument/2006/relationships/image" Target="../media/image166.png"/><Relationship Id="rId3" Type="http://schemas.openxmlformats.org/officeDocument/2006/relationships/image" Target="../media/image97.png"/><Relationship Id="rId12" Type="http://schemas.openxmlformats.org/officeDocument/2006/relationships/image" Target="../media/image106.png"/><Relationship Id="rId17" Type="http://schemas.openxmlformats.org/officeDocument/2006/relationships/image" Target="../media/image111.png"/><Relationship Id="rId25" Type="http://schemas.openxmlformats.org/officeDocument/2006/relationships/image" Target="../media/image119.png"/><Relationship Id="rId33" Type="http://schemas.openxmlformats.org/officeDocument/2006/relationships/image" Target="../media/image127.png"/><Relationship Id="rId38" Type="http://schemas.openxmlformats.org/officeDocument/2006/relationships/image" Target="../media/image132.png"/><Relationship Id="rId46" Type="http://schemas.openxmlformats.org/officeDocument/2006/relationships/image" Target="../media/image140.png"/><Relationship Id="rId59" Type="http://schemas.openxmlformats.org/officeDocument/2006/relationships/image" Target="../media/image153.png"/><Relationship Id="rId67" Type="http://schemas.openxmlformats.org/officeDocument/2006/relationships/image" Target="../media/image161.png"/><Relationship Id="rId20" Type="http://schemas.openxmlformats.org/officeDocument/2006/relationships/image" Target="../media/image114.png"/><Relationship Id="rId41" Type="http://schemas.openxmlformats.org/officeDocument/2006/relationships/image" Target="../media/image135.png"/><Relationship Id="rId54" Type="http://schemas.openxmlformats.org/officeDocument/2006/relationships/image" Target="../media/image148.png"/><Relationship Id="rId62" Type="http://schemas.openxmlformats.org/officeDocument/2006/relationships/image" Target="../media/image156.png"/><Relationship Id="rId70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5" Type="http://schemas.openxmlformats.org/officeDocument/2006/relationships/image" Target="../media/image109.png"/><Relationship Id="rId23" Type="http://schemas.openxmlformats.org/officeDocument/2006/relationships/image" Target="../media/image117.png"/><Relationship Id="rId28" Type="http://schemas.openxmlformats.org/officeDocument/2006/relationships/image" Target="../media/image122.png"/><Relationship Id="rId36" Type="http://schemas.openxmlformats.org/officeDocument/2006/relationships/image" Target="../media/image130.png"/><Relationship Id="rId49" Type="http://schemas.openxmlformats.org/officeDocument/2006/relationships/image" Target="../media/image143.png"/><Relationship Id="rId57" Type="http://schemas.openxmlformats.org/officeDocument/2006/relationships/image" Target="../media/image151.png"/><Relationship Id="rId10" Type="http://schemas.openxmlformats.org/officeDocument/2006/relationships/image" Target="../media/image104.png"/><Relationship Id="rId31" Type="http://schemas.openxmlformats.org/officeDocument/2006/relationships/image" Target="../media/image125.png"/><Relationship Id="rId44" Type="http://schemas.openxmlformats.org/officeDocument/2006/relationships/image" Target="../media/image138.png"/><Relationship Id="rId52" Type="http://schemas.openxmlformats.org/officeDocument/2006/relationships/image" Target="../media/image146.png"/><Relationship Id="rId60" Type="http://schemas.openxmlformats.org/officeDocument/2006/relationships/image" Target="../media/image154.png"/><Relationship Id="rId65" Type="http://schemas.openxmlformats.org/officeDocument/2006/relationships/image" Target="../media/image159.png"/><Relationship Id="rId73" Type="http://schemas.openxmlformats.org/officeDocument/2006/relationships/image" Target="../media/image167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Relationship Id="rId13" Type="http://schemas.openxmlformats.org/officeDocument/2006/relationships/image" Target="../media/image107.png"/><Relationship Id="rId18" Type="http://schemas.openxmlformats.org/officeDocument/2006/relationships/image" Target="../media/image112.png"/><Relationship Id="rId39" Type="http://schemas.openxmlformats.org/officeDocument/2006/relationships/image" Target="../media/image133.png"/><Relationship Id="rId34" Type="http://schemas.openxmlformats.org/officeDocument/2006/relationships/image" Target="../media/image128.png"/><Relationship Id="rId50" Type="http://schemas.openxmlformats.org/officeDocument/2006/relationships/image" Target="../media/image144.png"/><Relationship Id="rId55" Type="http://schemas.openxmlformats.org/officeDocument/2006/relationships/image" Target="../media/image149.png"/><Relationship Id="rId7" Type="http://schemas.openxmlformats.org/officeDocument/2006/relationships/image" Target="../media/image101.png"/><Relationship Id="rId71" Type="http://schemas.openxmlformats.org/officeDocument/2006/relationships/image" Target="../media/image16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170.png"/><Relationship Id="rId7" Type="http://schemas.openxmlformats.org/officeDocument/2006/relationships/image" Target="../media/image174.png"/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image" Target="../media/image186.png"/><Relationship Id="rId18" Type="http://schemas.openxmlformats.org/officeDocument/2006/relationships/image" Target="../media/image191.png"/><Relationship Id="rId26" Type="http://schemas.openxmlformats.org/officeDocument/2006/relationships/image" Target="../media/image199.png"/><Relationship Id="rId3" Type="http://schemas.openxmlformats.org/officeDocument/2006/relationships/image" Target="../media/image176.png"/><Relationship Id="rId21" Type="http://schemas.openxmlformats.org/officeDocument/2006/relationships/image" Target="../media/image194.png"/><Relationship Id="rId7" Type="http://schemas.openxmlformats.org/officeDocument/2006/relationships/image" Target="../media/image180.png"/><Relationship Id="rId12" Type="http://schemas.openxmlformats.org/officeDocument/2006/relationships/image" Target="../media/image185.png"/><Relationship Id="rId17" Type="http://schemas.openxmlformats.org/officeDocument/2006/relationships/image" Target="../media/image190.png"/><Relationship Id="rId25" Type="http://schemas.openxmlformats.org/officeDocument/2006/relationships/image" Target="../media/image198.png"/><Relationship Id="rId2" Type="http://schemas.openxmlformats.org/officeDocument/2006/relationships/image" Target="../media/image51.jpg"/><Relationship Id="rId16" Type="http://schemas.openxmlformats.org/officeDocument/2006/relationships/image" Target="../media/image189.png"/><Relationship Id="rId20" Type="http://schemas.openxmlformats.org/officeDocument/2006/relationships/image" Target="../media/image193.png"/><Relationship Id="rId29" Type="http://schemas.openxmlformats.org/officeDocument/2006/relationships/image" Target="../media/image2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png"/><Relationship Id="rId11" Type="http://schemas.openxmlformats.org/officeDocument/2006/relationships/image" Target="../media/image184.png"/><Relationship Id="rId24" Type="http://schemas.openxmlformats.org/officeDocument/2006/relationships/image" Target="../media/image197.png"/><Relationship Id="rId5" Type="http://schemas.openxmlformats.org/officeDocument/2006/relationships/image" Target="../media/image178.png"/><Relationship Id="rId15" Type="http://schemas.openxmlformats.org/officeDocument/2006/relationships/image" Target="../media/image188.png"/><Relationship Id="rId23" Type="http://schemas.openxmlformats.org/officeDocument/2006/relationships/image" Target="../media/image196.png"/><Relationship Id="rId28" Type="http://schemas.openxmlformats.org/officeDocument/2006/relationships/image" Target="../media/image201.png"/><Relationship Id="rId10" Type="http://schemas.openxmlformats.org/officeDocument/2006/relationships/image" Target="../media/image183.png"/><Relationship Id="rId19" Type="http://schemas.openxmlformats.org/officeDocument/2006/relationships/image" Target="../media/image192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Relationship Id="rId14" Type="http://schemas.openxmlformats.org/officeDocument/2006/relationships/image" Target="../media/image187.png"/><Relationship Id="rId22" Type="http://schemas.openxmlformats.org/officeDocument/2006/relationships/image" Target="../media/image195.png"/><Relationship Id="rId27" Type="http://schemas.openxmlformats.org/officeDocument/2006/relationships/image" Target="../media/image200.png"/><Relationship Id="rId30" Type="http://schemas.openxmlformats.org/officeDocument/2006/relationships/image" Target="../media/image2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41"/>
            <a:ext cx="9144000" cy="685685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53588" y="758190"/>
            <a:ext cx="30575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0000FF"/>
                </a:solidFill>
              </a:rPr>
              <a:t>М</a:t>
            </a:r>
            <a:r>
              <a:rPr sz="5400" spc="-265" dirty="0">
                <a:solidFill>
                  <a:srgbClr val="0000FF"/>
                </a:solidFill>
              </a:rPr>
              <a:t>О</a:t>
            </a:r>
            <a:r>
              <a:rPr sz="5400" dirty="0">
                <a:solidFill>
                  <a:srgbClr val="0000FF"/>
                </a:solidFill>
              </a:rPr>
              <a:t>Д</a:t>
            </a:r>
            <a:r>
              <a:rPr sz="5400" spc="-75" dirty="0">
                <a:solidFill>
                  <a:srgbClr val="0000FF"/>
                </a:solidFill>
              </a:rPr>
              <a:t>Е</a:t>
            </a:r>
            <a:r>
              <a:rPr sz="5400" spc="-5" dirty="0">
                <a:solidFill>
                  <a:srgbClr val="0000FF"/>
                </a:solidFill>
              </a:rPr>
              <a:t>ЛЬ</a:t>
            </a:r>
            <a:endParaRPr sz="5400"/>
          </a:p>
        </p:txBody>
      </p:sp>
      <p:sp>
        <p:nvSpPr>
          <p:cNvPr id="4" name="object 4"/>
          <p:cNvSpPr txBox="1"/>
          <p:nvPr/>
        </p:nvSpPr>
        <p:spPr>
          <a:xfrm>
            <a:off x="883106" y="1582928"/>
            <a:ext cx="7956093" cy="4973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89785">
              <a:lnSpc>
                <a:spcPct val="100000"/>
              </a:lnSpc>
              <a:spcBef>
                <a:spcPts val="100"/>
              </a:spcBef>
            </a:pP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внутренней</a:t>
            </a:r>
            <a:endParaRPr sz="4800" dirty="0">
              <a:latin typeface="Times New Roman"/>
              <a:cs typeface="Times New Roman"/>
            </a:endParaRPr>
          </a:p>
          <a:p>
            <a:pPr marL="718185" marR="709930" indent="734060">
              <a:lnSpc>
                <a:spcPct val="100000"/>
              </a:lnSpc>
              <a:tabLst>
                <a:tab pos="3362325" algn="l"/>
              </a:tabLst>
            </a:pPr>
            <a:r>
              <a:rPr sz="4800" b="1" i="1" spc="-25" dirty="0">
                <a:solidFill>
                  <a:srgbClr val="C00000"/>
                </a:solidFill>
                <a:latin typeface="Times New Roman"/>
                <a:cs typeface="Times New Roman"/>
              </a:rPr>
              <a:t>системы </a:t>
            </a: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оценки </a:t>
            </a:r>
            <a:r>
              <a:rPr sz="4800" b="1" i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800" b="1" i="1" spc="-120" dirty="0">
                <a:solidFill>
                  <a:srgbClr val="C00000"/>
                </a:solidFill>
                <a:latin typeface="Times New Roman"/>
                <a:cs typeface="Times New Roman"/>
              </a:rPr>
              <a:t>к</a:t>
            </a:r>
            <a:r>
              <a:rPr sz="4800" b="1" i="1" spc="-65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ч</a:t>
            </a:r>
            <a:r>
              <a:rPr sz="4800" b="1" i="1" spc="-60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ст</a:t>
            </a:r>
            <a:r>
              <a:rPr sz="4800" b="1" i="1" spc="-35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а	обра</a:t>
            </a:r>
            <a:r>
              <a:rPr sz="4800" b="1" i="1" spc="-70" dirty="0">
                <a:solidFill>
                  <a:srgbClr val="C00000"/>
                </a:solidFill>
                <a:latin typeface="Times New Roman"/>
                <a:cs typeface="Times New Roman"/>
              </a:rPr>
              <a:t>з</a:t>
            </a: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4800" b="1" i="1" spc="-35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sz="4800" b="1" i="1" dirty="0">
                <a:solidFill>
                  <a:srgbClr val="C00000"/>
                </a:solidFill>
                <a:latin typeface="Times New Roman"/>
                <a:cs typeface="Times New Roman"/>
              </a:rPr>
              <a:t>ания</a:t>
            </a:r>
            <a:endParaRPr sz="4800" dirty="0">
              <a:latin typeface="Times New Roman"/>
              <a:cs typeface="Times New Roman"/>
            </a:endParaRPr>
          </a:p>
          <a:p>
            <a:pPr marL="1905" algn="ctr">
              <a:lnSpc>
                <a:spcPct val="100000"/>
              </a:lnSpc>
              <a:spcBef>
                <a:spcPts val="50"/>
              </a:spcBef>
            </a:pPr>
            <a:r>
              <a:rPr sz="3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муниципального</a:t>
            </a:r>
            <a:r>
              <a:rPr sz="3600" b="1" i="1" spc="-5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бюджетного</a:t>
            </a:r>
            <a:endParaRPr sz="36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739"/>
              </a:spcBef>
            </a:pPr>
            <a:r>
              <a:rPr sz="3600" b="1" i="1" spc="-15" dirty="0" err="1">
                <a:solidFill>
                  <a:srgbClr val="0000FF"/>
                </a:solidFill>
                <a:latin typeface="Times New Roman"/>
                <a:cs typeface="Times New Roman"/>
              </a:rPr>
              <a:t>общеобразовательного</a:t>
            </a:r>
            <a:r>
              <a:rPr sz="3600" b="1" i="1" spc="-3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600" b="1" i="1" spc="-15" dirty="0" err="1">
                <a:solidFill>
                  <a:srgbClr val="0000FF"/>
                </a:solidFill>
                <a:latin typeface="Times New Roman"/>
                <a:cs typeface="Times New Roman"/>
              </a:rPr>
              <a:t>учреждения</a:t>
            </a:r>
            <a:r>
              <a:rPr lang="ru-RU" sz="3600" dirty="0">
                <a:latin typeface="Times New Roman"/>
                <a:cs typeface="Times New Roman"/>
              </a:rPr>
              <a:t> </a:t>
            </a:r>
            <a:r>
              <a:rPr sz="5400" b="1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«</a:t>
            </a:r>
            <a:r>
              <a:rPr lang="ru-RU" sz="3600" b="1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Средняя</a:t>
            </a:r>
            <a:r>
              <a:rPr sz="3600" b="1" i="1" spc="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600" b="1" i="1" spc="-20" dirty="0" err="1">
                <a:solidFill>
                  <a:srgbClr val="0000FF"/>
                </a:solidFill>
                <a:latin typeface="Times New Roman"/>
                <a:cs typeface="Times New Roman"/>
              </a:rPr>
              <a:t>общеобразовательная</a:t>
            </a:r>
            <a:r>
              <a:rPr sz="3600" b="1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600" b="1" i="1" spc="-88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600" b="1" i="1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3600" b="1" i="1" spc="-40" dirty="0" err="1">
                <a:solidFill>
                  <a:srgbClr val="0000FF"/>
                </a:solidFill>
                <a:latin typeface="Times New Roman"/>
                <a:cs typeface="Times New Roman"/>
              </a:rPr>
              <a:t>школа</a:t>
            </a:r>
            <a:r>
              <a:rPr lang="ru-RU" sz="3600" b="1" i="1" spc="-40" dirty="0">
                <a:solidFill>
                  <a:srgbClr val="0000FF"/>
                </a:solidFill>
                <a:latin typeface="Times New Roman"/>
                <a:cs typeface="Times New Roman"/>
              </a:rPr>
              <a:t> №5</a:t>
            </a:r>
            <a:r>
              <a:rPr sz="3600" b="1" i="1" spc="-40" dirty="0">
                <a:solidFill>
                  <a:srgbClr val="0000FF"/>
                </a:solidFill>
                <a:latin typeface="Times New Roman"/>
                <a:cs typeface="Times New Roman"/>
              </a:rPr>
              <a:t>»</a:t>
            </a:r>
            <a:endParaRPr sz="3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05" y="0"/>
            <a:ext cx="9127490" cy="6858000"/>
            <a:chOff x="16605" y="0"/>
            <a:chExt cx="912749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05" y="0"/>
              <a:ext cx="9127363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0344" y="3770376"/>
              <a:ext cx="423672" cy="189280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921120" y="3789426"/>
              <a:ext cx="177165" cy="1638300"/>
            </a:xfrm>
            <a:custGeom>
              <a:avLst/>
              <a:gdLst/>
              <a:ahLst/>
              <a:cxnLst/>
              <a:rect l="l" t="t" r="r" b="b"/>
              <a:pathLst>
                <a:path w="177164" h="1638300">
                  <a:moveTo>
                    <a:pt x="21925" y="1467179"/>
                  </a:moveTo>
                  <a:lnTo>
                    <a:pt x="14731" y="1469644"/>
                  </a:lnTo>
                  <a:lnTo>
                    <a:pt x="9124" y="1474622"/>
                  </a:lnTo>
                  <a:lnTo>
                    <a:pt x="5969" y="1481185"/>
                  </a:lnTo>
                  <a:lnTo>
                    <a:pt x="5480" y="1488485"/>
                  </a:lnTo>
                  <a:lnTo>
                    <a:pt x="7874" y="1495679"/>
                  </a:lnTo>
                  <a:lnTo>
                    <a:pt x="91058" y="1638173"/>
                  </a:lnTo>
                  <a:lnTo>
                    <a:pt x="113118" y="1600327"/>
                  </a:lnTo>
                  <a:lnTo>
                    <a:pt x="72008" y="1600327"/>
                  </a:lnTo>
                  <a:lnTo>
                    <a:pt x="71882" y="1529842"/>
                  </a:lnTo>
                  <a:lnTo>
                    <a:pt x="40766" y="1476502"/>
                  </a:lnTo>
                  <a:lnTo>
                    <a:pt x="35788" y="1470822"/>
                  </a:lnTo>
                  <a:lnTo>
                    <a:pt x="29225" y="1467643"/>
                  </a:lnTo>
                  <a:lnTo>
                    <a:pt x="21925" y="1467179"/>
                  </a:lnTo>
                  <a:close/>
                </a:path>
                <a:path w="177164" h="1638300">
                  <a:moveTo>
                    <a:pt x="72008" y="1530059"/>
                  </a:moveTo>
                  <a:lnTo>
                    <a:pt x="72008" y="1600327"/>
                  </a:lnTo>
                  <a:lnTo>
                    <a:pt x="110108" y="1600327"/>
                  </a:lnTo>
                  <a:lnTo>
                    <a:pt x="110108" y="1590802"/>
                  </a:lnTo>
                  <a:lnTo>
                    <a:pt x="74549" y="1590802"/>
                  </a:lnTo>
                  <a:lnTo>
                    <a:pt x="90995" y="1562608"/>
                  </a:lnTo>
                  <a:lnTo>
                    <a:pt x="72008" y="1530059"/>
                  </a:lnTo>
                  <a:close/>
                </a:path>
                <a:path w="177164" h="1638300">
                  <a:moveTo>
                    <a:pt x="160137" y="1467179"/>
                  </a:moveTo>
                  <a:lnTo>
                    <a:pt x="152860" y="1467643"/>
                  </a:lnTo>
                  <a:lnTo>
                    <a:pt x="146274" y="1470822"/>
                  </a:lnTo>
                  <a:lnTo>
                    <a:pt x="141224" y="1476502"/>
                  </a:lnTo>
                  <a:lnTo>
                    <a:pt x="110108" y="1529842"/>
                  </a:lnTo>
                  <a:lnTo>
                    <a:pt x="110108" y="1600327"/>
                  </a:lnTo>
                  <a:lnTo>
                    <a:pt x="113118" y="1600327"/>
                  </a:lnTo>
                  <a:lnTo>
                    <a:pt x="174116" y="1495679"/>
                  </a:lnTo>
                  <a:lnTo>
                    <a:pt x="176581" y="1488485"/>
                  </a:lnTo>
                  <a:lnTo>
                    <a:pt x="176117" y="1481185"/>
                  </a:lnTo>
                  <a:lnTo>
                    <a:pt x="172938" y="1474622"/>
                  </a:lnTo>
                  <a:lnTo>
                    <a:pt x="167258" y="1469644"/>
                  </a:lnTo>
                  <a:lnTo>
                    <a:pt x="160137" y="1467179"/>
                  </a:lnTo>
                  <a:close/>
                </a:path>
                <a:path w="177164" h="1638300">
                  <a:moveTo>
                    <a:pt x="90995" y="1562608"/>
                  </a:moveTo>
                  <a:lnTo>
                    <a:pt x="74549" y="1590802"/>
                  </a:lnTo>
                  <a:lnTo>
                    <a:pt x="107441" y="1590802"/>
                  </a:lnTo>
                  <a:lnTo>
                    <a:pt x="90995" y="1562608"/>
                  </a:lnTo>
                  <a:close/>
                </a:path>
                <a:path w="177164" h="1638300">
                  <a:moveTo>
                    <a:pt x="110108" y="1529842"/>
                  </a:moveTo>
                  <a:lnTo>
                    <a:pt x="90995" y="1562608"/>
                  </a:lnTo>
                  <a:lnTo>
                    <a:pt x="107441" y="1590802"/>
                  </a:lnTo>
                  <a:lnTo>
                    <a:pt x="110108" y="1590802"/>
                  </a:lnTo>
                  <a:lnTo>
                    <a:pt x="110108" y="1529842"/>
                  </a:lnTo>
                  <a:close/>
                </a:path>
                <a:path w="177164" h="1638300">
                  <a:moveTo>
                    <a:pt x="72008" y="819023"/>
                  </a:moveTo>
                  <a:lnTo>
                    <a:pt x="72008" y="1530059"/>
                  </a:lnTo>
                  <a:lnTo>
                    <a:pt x="90995" y="1562608"/>
                  </a:lnTo>
                  <a:lnTo>
                    <a:pt x="109982" y="1530059"/>
                  </a:lnTo>
                  <a:lnTo>
                    <a:pt x="110108" y="838073"/>
                  </a:lnTo>
                  <a:lnTo>
                    <a:pt x="91058" y="838073"/>
                  </a:lnTo>
                  <a:lnTo>
                    <a:pt x="72008" y="819023"/>
                  </a:lnTo>
                  <a:close/>
                </a:path>
                <a:path w="177164" h="1638300">
                  <a:moveTo>
                    <a:pt x="38100" y="0"/>
                  </a:moveTo>
                  <a:lnTo>
                    <a:pt x="0" y="0"/>
                  </a:lnTo>
                  <a:lnTo>
                    <a:pt x="0" y="819023"/>
                  </a:lnTo>
                  <a:lnTo>
                    <a:pt x="1494" y="826446"/>
                  </a:lnTo>
                  <a:lnTo>
                    <a:pt x="5572" y="832500"/>
                  </a:lnTo>
                  <a:lnTo>
                    <a:pt x="11626" y="836578"/>
                  </a:lnTo>
                  <a:lnTo>
                    <a:pt x="19050" y="838073"/>
                  </a:lnTo>
                  <a:lnTo>
                    <a:pt x="72008" y="838073"/>
                  </a:lnTo>
                  <a:lnTo>
                    <a:pt x="72008" y="819023"/>
                  </a:lnTo>
                  <a:lnTo>
                    <a:pt x="38100" y="819023"/>
                  </a:lnTo>
                  <a:lnTo>
                    <a:pt x="19050" y="799973"/>
                  </a:lnTo>
                  <a:lnTo>
                    <a:pt x="38100" y="799973"/>
                  </a:lnTo>
                  <a:lnTo>
                    <a:pt x="38100" y="0"/>
                  </a:lnTo>
                  <a:close/>
                </a:path>
                <a:path w="177164" h="1638300">
                  <a:moveTo>
                    <a:pt x="91058" y="799973"/>
                  </a:moveTo>
                  <a:lnTo>
                    <a:pt x="38100" y="799973"/>
                  </a:lnTo>
                  <a:lnTo>
                    <a:pt x="38100" y="819023"/>
                  </a:lnTo>
                  <a:lnTo>
                    <a:pt x="72008" y="819023"/>
                  </a:lnTo>
                  <a:lnTo>
                    <a:pt x="91058" y="838073"/>
                  </a:lnTo>
                  <a:lnTo>
                    <a:pt x="110108" y="838073"/>
                  </a:lnTo>
                  <a:lnTo>
                    <a:pt x="110108" y="819023"/>
                  </a:lnTo>
                  <a:lnTo>
                    <a:pt x="108614" y="811599"/>
                  </a:lnTo>
                  <a:lnTo>
                    <a:pt x="104536" y="805545"/>
                  </a:lnTo>
                  <a:lnTo>
                    <a:pt x="98482" y="801467"/>
                  </a:lnTo>
                  <a:lnTo>
                    <a:pt x="91058" y="799973"/>
                  </a:lnTo>
                  <a:close/>
                </a:path>
                <a:path w="177164" h="1638300">
                  <a:moveTo>
                    <a:pt x="38100" y="799973"/>
                  </a:moveTo>
                  <a:lnTo>
                    <a:pt x="19050" y="799973"/>
                  </a:lnTo>
                  <a:lnTo>
                    <a:pt x="38100" y="819023"/>
                  </a:lnTo>
                  <a:lnTo>
                    <a:pt x="38100" y="799973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6276" y="2712720"/>
              <a:ext cx="310895" cy="55930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542668" y="2735579"/>
              <a:ext cx="118110" cy="360045"/>
            </a:xfrm>
            <a:custGeom>
              <a:avLst/>
              <a:gdLst/>
              <a:ahLst/>
              <a:cxnLst/>
              <a:rect l="l" t="t" r="r" b="b"/>
              <a:pathLst>
                <a:path w="118110" h="360044">
                  <a:moveTo>
                    <a:pt x="14224" y="244094"/>
                  </a:moveTo>
                  <a:lnTo>
                    <a:pt x="2031" y="251206"/>
                  </a:lnTo>
                  <a:lnTo>
                    <a:pt x="0" y="258953"/>
                  </a:lnTo>
                  <a:lnTo>
                    <a:pt x="59055" y="360045"/>
                  </a:lnTo>
                  <a:lnTo>
                    <a:pt x="73712" y="334899"/>
                  </a:lnTo>
                  <a:lnTo>
                    <a:pt x="46355" y="334899"/>
                  </a:lnTo>
                  <a:lnTo>
                    <a:pt x="46355" y="287927"/>
                  </a:lnTo>
                  <a:lnTo>
                    <a:pt x="21971" y="246125"/>
                  </a:lnTo>
                  <a:lnTo>
                    <a:pt x="14224" y="244094"/>
                  </a:lnTo>
                  <a:close/>
                </a:path>
                <a:path w="118110" h="360044">
                  <a:moveTo>
                    <a:pt x="46355" y="287927"/>
                  </a:moveTo>
                  <a:lnTo>
                    <a:pt x="46355" y="334899"/>
                  </a:lnTo>
                  <a:lnTo>
                    <a:pt x="71755" y="334899"/>
                  </a:lnTo>
                  <a:lnTo>
                    <a:pt x="71755" y="328422"/>
                  </a:lnTo>
                  <a:lnTo>
                    <a:pt x="48006" y="328422"/>
                  </a:lnTo>
                  <a:lnTo>
                    <a:pt x="58991" y="309589"/>
                  </a:lnTo>
                  <a:lnTo>
                    <a:pt x="46355" y="287927"/>
                  </a:lnTo>
                  <a:close/>
                </a:path>
                <a:path w="118110" h="360044">
                  <a:moveTo>
                    <a:pt x="103758" y="244094"/>
                  </a:moveTo>
                  <a:lnTo>
                    <a:pt x="96012" y="246125"/>
                  </a:lnTo>
                  <a:lnTo>
                    <a:pt x="71755" y="287709"/>
                  </a:lnTo>
                  <a:lnTo>
                    <a:pt x="71755" y="334899"/>
                  </a:lnTo>
                  <a:lnTo>
                    <a:pt x="73712" y="334899"/>
                  </a:lnTo>
                  <a:lnTo>
                    <a:pt x="117982" y="258953"/>
                  </a:lnTo>
                  <a:lnTo>
                    <a:pt x="115950" y="251206"/>
                  </a:lnTo>
                  <a:lnTo>
                    <a:pt x="103758" y="244094"/>
                  </a:lnTo>
                  <a:close/>
                </a:path>
                <a:path w="118110" h="360044">
                  <a:moveTo>
                    <a:pt x="58991" y="309589"/>
                  </a:moveTo>
                  <a:lnTo>
                    <a:pt x="48006" y="328422"/>
                  </a:lnTo>
                  <a:lnTo>
                    <a:pt x="69977" y="328422"/>
                  </a:lnTo>
                  <a:lnTo>
                    <a:pt x="58991" y="309589"/>
                  </a:lnTo>
                  <a:close/>
                </a:path>
                <a:path w="118110" h="360044">
                  <a:moveTo>
                    <a:pt x="71755" y="287709"/>
                  </a:moveTo>
                  <a:lnTo>
                    <a:pt x="58991" y="309589"/>
                  </a:lnTo>
                  <a:lnTo>
                    <a:pt x="69977" y="328422"/>
                  </a:lnTo>
                  <a:lnTo>
                    <a:pt x="71755" y="328422"/>
                  </a:lnTo>
                  <a:lnTo>
                    <a:pt x="71755" y="287709"/>
                  </a:lnTo>
                  <a:close/>
                </a:path>
                <a:path w="118110" h="360044">
                  <a:moveTo>
                    <a:pt x="71755" y="0"/>
                  </a:moveTo>
                  <a:lnTo>
                    <a:pt x="46355" y="0"/>
                  </a:lnTo>
                  <a:lnTo>
                    <a:pt x="46355" y="287927"/>
                  </a:lnTo>
                  <a:lnTo>
                    <a:pt x="58991" y="309589"/>
                  </a:lnTo>
                  <a:lnTo>
                    <a:pt x="71755" y="287709"/>
                  </a:lnTo>
                  <a:lnTo>
                    <a:pt x="7175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3087" y="2354579"/>
              <a:ext cx="2974848" cy="4815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07308" y="1136903"/>
              <a:ext cx="1895856" cy="67056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55491" y="1018032"/>
              <a:ext cx="2113788" cy="104546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54806" y="1164716"/>
              <a:ext cx="1800225" cy="57607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654806" y="1164716"/>
              <a:ext cx="1800225" cy="576580"/>
            </a:xfrm>
            <a:custGeom>
              <a:avLst/>
              <a:gdLst/>
              <a:ahLst/>
              <a:cxnLst/>
              <a:rect l="l" t="t" r="r" b="b"/>
              <a:pathLst>
                <a:path w="1800225" h="576580">
                  <a:moveTo>
                    <a:pt x="0" y="96012"/>
                  </a:moveTo>
                  <a:lnTo>
                    <a:pt x="7554" y="58614"/>
                  </a:lnTo>
                  <a:lnTo>
                    <a:pt x="28146" y="28098"/>
                  </a:lnTo>
                  <a:lnTo>
                    <a:pt x="58668" y="7536"/>
                  </a:lnTo>
                  <a:lnTo>
                    <a:pt x="96012" y="0"/>
                  </a:lnTo>
                  <a:lnTo>
                    <a:pt x="1704213" y="0"/>
                  </a:lnTo>
                  <a:lnTo>
                    <a:pt x="1741556" y="7536"/>
                  </a:lnTo>
                  <a:lnTo>
                    <a:pt x="1772078" y="28098"/>
                  </a:lnTo>
                  <a:lnTo>
                    <a:pt x="1792670" y="58614"/>
                  </a:lnTo>
                  <a:lnTo>
                    <a:pt x="1800225" y="96012"/>
                  </a:lnTo>
                  <a:lnTo>
                    <a:pt x="1800225" y="480060"/>
                  </a:lnTo>
                  <a:lnTo>
                    <a:pt x="1792670" y="517403"/>
                  </a:lnTo>
                  <a:lnTo>
                    <a:pt x="1772078" y="547925"/>
                  </a:lnTo>
                  <a:lnTo>
                    <a:pt x="1741556" y="568517"/>
                  </a:lnTo>
                  <a:lnTo>
                    <a:pt x="1704213" y="576072"/>
                  </a:lnTo>
                  <a:lnTo>
                    <a:pt x="96012" y="576072"/>
                  </a:lnTo>
                  <a:lnTo>
                    <a:pt x="58668" y="568517"/>
                  </a:lnTo>
                  <a:lnTo>
                    <a:pt x="28146" y="547925"/>
                  </a:lnTo>
                  <a:lnTo>
                    <a:pt x="7554" y="517403"/>
                  </a:lnTo>
                  <a:lnTo>
                    <a:pt x="0" y="480060"/>
                  </a:lnTo>
                  <a:lnTo>
                    <a:pt x="0" y="96012"/>
                  </a:lnTo>
                  <a:close/>
                </a:path>
              </a:pathLst>
            </a:custGeom>
            <a:ln w="9525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Система мониторинга </a:t>
            </a:r>
            <a:r>
              <a:rPr spc="-45" dirty="0"/>
              <a:t>результатов </a:t>
            </a:r>
            <a:r>
              <a:rPr spc="-885" dirty="0"/>
              <a:t> </a:t>
            </a:r>
            <a:r>
              <a:rPr spc="-20" dirty="0"/>
              <a:t>качества</a:t>
            </a:r>
            <a:r>
              <a:rPr spc="5" dirty="0"/>
              <a:t> </a:t>
            </a:r>
            <a:r>
              <a:rPr spc="-10" dirty="0"/>
              <a:t>образования</a:t>
            </a:r>
          </a:p>
          <a:p>
            <a:pPr marR="32384" algn="ctr">
              <a:lnSpc>
                <a:spcPct val="100000"/>
              </a:lnSpc>
              <a:spcBef>
                <a:spcPts val="75"/>
              </a:spcBef>
            </a:pPr>
            <a:r>
              <a:rPr spc="-15" dirty="0">
                <a:solidFill>
                  <a:srgbClr val="000000"/>
                </a:solidFill>
              </a:rPr>
              <a:t>ФГОС</a:t>
            </a:r>
          </a:p>
        </p:txBody>
      </p:sp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70331" y="1629155"/>
            <a:ext cx="2462784" cy="841248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41731" y="1698447"/>
            <a:ext cx="2538730" cy="97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21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Предметные</a:t>
            </a:r>
            <a:endParaRPr sz="1800">
              <a:latin typeface="Times New Roman"/>
              <a:cs typeface="Times New Roman"/>
            </a:endParaRPr>
          </a:p>
          <a:p>
            <a:pPr marL="521970">
              <a:lnSpc>
                <a:spcPct val="100000"/>
              </a:lnSpc>
            </a:pP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результаты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предметные знания</a:t>
            </a:r>
            <a:r>
              <a:rPr sz="14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действия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16" name="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375659" y="1719072"/>
            <a:ext cx="2464308" cy="842772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3754628" y="1789303"/>
            <a:ext cx="17062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5595" marR="5080" indent="-30353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800" spc="3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пр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дме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ные  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результаты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05027" y="1719072"/>
            <a:ext cx="7970520" cy="2143125"/>
            <a:chOff x="605027" y="1719072"/>
            <a:chExt cx="7970520" cy="2143125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12763" y="1719072"/>
              <a:ext cx="2462784" cy="8427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5027" y="3073908"/>
              <a:ext cx="1648968" cy="787907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101953" y="3118865"/>
            <a:ext cx="1000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latin typeface="Times New Roman"/>
                <a:cs typeface="Times New Roman"/>
              </a:rPr>
              <a:t>к</a:t>
            </a:r>
            <a:r>
              <a:rPr sz="1800" b="1" dirty="0">
                <a:latin typeface="Times New Roman"/>
                <a:cs typeface="Times New Roman"/>
              </a:rPr>
              <a:t>он</a:t>
            </a:r>
            <a:r>
              <a:rPr sz="1800" b="1" spc="5" dirty="0">
                <a:latin typeface="Times New Roman"/>
                <a:cs typeface="Times New Roman"/>
              </a:rPr>
              <a:t>т</a:t>
            </a:r>
            <a:r>
              <a:rPr sz="1800" b="1" spc="-5" dirty="0">
                <a:latin typeface="Times New Roman"/>
                <a:cs typeface="Times New Roman"/>
              </a:rPr>
              <a:t>р</a:t>
            </a:r>
            <a:r>
              <a:rPr sz="1800" b="1" spc="-30" dirty="0">
                <a:latin typeface="Times New Roman"/>
                <a:cs typeface="Times New Roman"/>
              </a:rPr>
              <a:t>о</a:t>
            </a:r>
            <a:r>
              <a:rPr sz="1800" b="1" spc="-5" dirty="0">
                <a:latin typeface="Times New Roman"/>
                <a:cs typeface="Times New Roman"/>
              </a:rPr>
              <a:t>ль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22" name="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98704" y="3569208"/>
            <a:ext cx="2261616" cy="1898904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811479" y="3737609"/>
            <a:ext cx="157861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стартовый,</a:t>
            </a:r>
            <a:endParaRPr sz="1600">
              <a:latin typeface="Times New Roman"/>
              <a:cs typeface="Times New Roman"/>
            </a:endParaRPr>
          </a:p>
          <a:p>
            <a:pPr marL="1905" algn="ctr">
              <a:lnSpc>
                <a:spcPct val="100000"/>
              </a:lnSpc>
            </a:pP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текущий,</a:t>
            </a:r>
            <a:endParaRPr sz="1600">
              <a:latin typeface="Times New Roman"/>
              <a:cs typeface="Times New Roman"/>
            </a:endParaRPr>
          </a:p>
          <a:p>
            <a:pPr marL="12700" marR="5080" indent="-1270" algn="ctr">
              <a:lnSpc>
                <a:spcPct val="100000"/>
              </a:lnSpc>
            </a:pP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тематический, 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6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ме</a:t>
            </a:r>
            <a:r>
              <a:rPr sz="1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ж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6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6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чны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й,  </a:t>
            </a:r>
            <a:r>
              <a:rPr sz="16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итоговый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24" name="object 2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35636" y="5402578"/>
            <a:ext cx="1591056" cy="1330452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292404" y="5716625"/>
            <a:ext cx="1067435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3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к</a:t>
            </a:r>
            <a:r>
              <a:rPr sz="13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он</a:t>
            </a:r>
            <a:r>
              <a:rPr sz="1300" b="1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3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13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13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л</a:t>
            </a:r>
            <a:r>
              <a:rPr sz="1300" b="1" dirty="0">
                <a:solidFill>
                  <a:srgbClr val="C00000"/>
                </a:solidFill>
                <a:latin typeface="Times New Roman"/>
                <a:cs typeface="Times New Roman"/>
              </a:rPr>
              <a:t>ь</a:t>
            </a:r>
            <a:r>
              <a:rPr sz="13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н</a:t>
            </a:r>
            <a:r>
              <a:rPr sz="13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ы</a:t>
            </a:r>
            <a:r>
              <a:rPr sz="13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е,  </a:t>
            </a:r>
            <a:r>
              <a:rPr sz="13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проверочные, </a:t>
            </a:r>
            <a:r>
              <a:rPr sz="1300" b="1" spc="-3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3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диктант,</a:t>
            </a:r>
            <a:endParaRPr sz="13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3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тесты</a:t>
            </a:r>
            <a:r>
              <a:rPr sz="13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3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3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3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др.</a:t>
            </a:r>
            <a:endParaRPr sz="130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744979" y="5407152"/>
            <a:ext cx="1502664" cy="1254252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949957" y="5752287"/>
            <a:ext cx="89535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итоговые </a:t>
            </a:r>
            <a:r>
              <a:rPr sz="1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к/р по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пр</a:t>
            </a:r>
            <a:r>
              <a:rPr sz="14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дме</a:t>
            </a:r>
            <a:r>
              <a:rPr sz="1400" b="1" spc="15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ам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226845" y="3435096"/>
            <a:ext cx="3458210" cy="2339340"/>
            <a:chOff x="1226845" y="3435096"/>
            <a:chExt cx="3458210" cy="2339340"/>
          </a:xfrm>
        </p:grpSpPr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68780" y="5083111"/>
              <a:ext cx="549744" cy="68874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26845" y="5043944"/>
              <a:ext cx="676313" cy="73004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41319" y="3435096"/>
              <a:ext cx="1743456" cy="1289303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3094101" y="3634232"/>
            <a:ext cx="121348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индивидуальные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листы</a:t>
            </a:r>
            <a:endParaRPr sz="1200">
              <a:latin typeface="Times New Roman"/>
              <a:cs typeface="Times New Roman"/>
            </a:endParaRPr>
          </a:p>
          <a:p>
            <a:pPr marL="18415" marR="10795" indent="-2540" algn="ctr">
              <a:lnSpc>
                <a:spcPct val="100000"/>
              </a:lnSpc>
            </a:pPr>
            <a:r>
              <a:rPr sz="1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наблюдений, 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ди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аг</a:t>
            </a:r>
            <a:r>
              <a:rPr sz="1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ос</a:t>
            </a:r>
            <a:r>
              <a:rPr sz="12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1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ск</a:t>
            </a:r>
            <a:r>
              <a:rPr sz="1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е  карты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262884" y="2310383"/>
            <a:ext cx="1496567" cy="591312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3434334" y="2358974"/>
            <a:ext cx="115443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познавательные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УУД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5" name="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706111" y="2310383"/>
            <a:ext cx="1498091" cy="591312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4951603" y="2359278"/>
            <a:ext cx="10090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980" marR="5080" indent="-3352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ег</a:t>
            </a:r>
            <a:r>
              <a:rPr sz="12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ля</a:t>
            </a:r>
            <a:r>
              <a:rPr sz="1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ивные  </a:t>
            </a:r>
            <a:r>
              <a:rPr sz="12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УУД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803903" y="2778251"/>
            <a:ext cx="1693164" cy="591312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3991102" y="2826841"/>
            <a:ext cx="13220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коммуникативные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УУД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706111" y="3422903"/>
            <a:ext cx="1638300" cy="1138428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4953380" y="3840226"/>
            <a:ext cx="929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09" marR="5080" indent="-17145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пл</a:t>
            </a:r>
            <a:r>
              <a:rPr sz="1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ная  и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то</a:t>
            </a:r>
            <a:r>
              <a:rPr sz="12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ва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к/р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474720" y="3151187"/>
            <a:ext cx="2464435" cy="2183130"/>
            <a:chOff x="3474720" y="3151187"/>
            <a:chExt cx="2464435" cy="2183130"/>
          </a:xfrm>
        </p:grpSpPr>
        <p:pic>
          <p:nvPicPr>
            <p:cNvPr id="42" name="object 4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570222" y="3151187"/>
              <a:ext cx="304800" cy="56038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474720" y="4719827"/>
              <a:ext cx="2464307" cy="61417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4134358" y="4836032"/>
            <a:ext cx="11474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портфолио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45" name="object 45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3474720" y="5340096"/>
            <a:ext cx="2464307" cy="614172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3843273" y="5457240"/>
            <a:ext cx="17316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итоговая</a:t>
            </a:r>
            <a:r>
              <a:rPr sz="18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оценка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474720" y="5937503"/>
            <a:ext cx="2464307" cy="758952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3725926" y="6002528"/>
            <a:ext cx="19665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выход</a:t>
            </a:r>
            <a:r>
              <a:rPr sz="16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16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следующий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уровень</a:t>
            </a:r>
            <a:r>
              <a:rPr sz="16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образования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3083560" y="2357627"/>
            <a:ext cx="5262245" cy="3421379"/>
            <a:chOff x="3083560" y="2357627"/>
            <a:chExt cx="5262245" cy="3421379"/>
          </a:xfrm>
        </p:grpSpPr>
        <p:pic>
          <p:nvPicPr>
            <p:cNvPr id="50" name="object 5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275035" y="4342169"/>
              <a:ext cx="530872" cy="6883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083560" y="4989207"/>
              <a:ext cx="672592" cy="62409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50958" y="5359587"/>
              <a:ext cx="665161" cy="41920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597395" y="2357627"/>
              <a:ext cx="1748027" cy="449579"/>
            </a:xfrm>
            <a:prstGeom prst="rect">
              <a:avLst/>
            </a:prstGeom>
          </p:spPr>
        </p:pic>
      </p:grpSp>
      <p:sp>
        <p:nvSpPr>
          <p:cNvPr id="54" name="object 54"/>
          <p:cNvSpPr txBox="1"/>
          <p:nvPr/>
        </p:nvSpPr>
        <p:spPr>
          <a:xfrm>
            <a:off x="6724650" y="1789303"/>
            <a:ext cx="1350645" cy="866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550" marR="116205" indent="-7048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Лич</a:t>
            </a:r>
            <a:r>
              <a:rPr sz="1800" spc="-10" dirty="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800" spc="4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800" spc="-5" dirty="0">
                <a:solidFill>
                  <a:srgbClr val="FFFFFF"/>
                </a:solidFill>
                <a:latin typeface="Times New Roman"/>
                <a:cs typeface="Times New Roman"/>
              </a:rPr>
              <a:t>ные  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результаты</a:t>
            </a:r>
            <a:endParaRPr sz="1800">
              <a:latin typeface="Times New Roman"/>
              <a:cs typeface="Times New Roman"/>
            </a:endParaRPr>
          </a:p>
          <a:p>
            <a:pPr marL="158115">
              <a:lnSpc>
                <a:spcPct val="100000"/>
              </a:lnSpc>
              <a:spcBef>
                <a:spcPts val="860"/>
              </a:spcBef>
            </a:pP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самоопределение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55" name="object 55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6597395" y="2776727"/>
            <a:ext cx="1752600" cy="448056"/>
          </a:xfrm>
          <a:prstGeom prst="rect">
            <a:avLst/>
          </a:prstGeom>
        </p:spPr>
      </p:pic>
      <p:sp>
        <p:nvSpPr>
          <p:cNvPr id="56" name="object 56"/>
          <p:cNvSpPr txBox="1"/>
          <p:nvPr/>
        </p:nvSpPr>
        <p:spPr>
          <a:xfrm>
            <a:off x="6778497" y="2866390"/>
            <a:ext cx="13925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смыслообразование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57" name="object 57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6597395" y="3182111"/>
            <a:ext cx="2122931" cy="673607"/>
          </a:xfrm>
          <a:prstGeom prst="rect">
            <a:avLst/>
          </a:prstGeom>
        </p:spPr>
      </p:pic>
      <p:sp>
        <p:nvSpPr>
          <p:cNvPr id="58" name="object 58"/>
          <p:cNvSpPr txBox="1"/>
          <p:nvPr/>
        </p:nvSpPr>
        <p:spPr>
          <a:xfrm>
            <a:off x="6791706" y="3297173"/>
            <a:ext cx="17360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2280" marR="5080" indent="-45021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нравственно</a:t>
            </a:r>
            <a:r>
              <a:rPr sz="12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r>
              <a:rPr sz="1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этическое </a:t>
            </a:r>
            <a:r>
              <a:rPr sz="1200" b="1" spc="-2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оценивание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59" name="object 59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6062471" y="3866388"/>
            <a:ext cx="1639824" cy="938784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6218935" y="4186554"/>
            <a:ext cx="111315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8745" marR="5080" indent="-10668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монито</a:t>
            </a:r>
            <a:r>
              <a:rPr sz="11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ринго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ые  исследования</a:t>
            </a:r>
            <a:endParaRPr sz="1100">
              <a:latin typeface="Times New Roman"/>
              <a:cs typeface="Times New Roman"/>
            </a:endParaRPr>
          </a:p>
        </p:txBody>
      </p:sp>
      <p:pic>
        <p:nvPicPr>
          <p:cNvPr id="61" name="object 61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569707" y="4116323"/>
            <a:ext cx="1517903" cy="1027176"/>
          </a:xfrm>
          <a:prstGeom prst="rect">
            <a:avLst/>
          </a:prstGeom>
        </p:spPr>
      </p:pic>
      <p:sp>
        <p:nvSpPr>
          <p:cNvPr id="62" name="object 62"/>
          <p:cNvSpPr txBox="1"/>
          <p:nvPr/>
        </p:nvSpPr>
        <p:spPr>
          <a:xfrm>
            <a:off x="7726171" y="4221937"/>
            <a:ext cx="1009650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иидивидуальные</a:t>
            </a:r>
            <a:endParaRPr sz="1000">
              <a:latin typeface="Times New Roman"/>
              <a:cs typeface="Times New Roman"/>
            </a:endParaRPr>
          </a:p>
          <a:p>
            <a:pPr marL="71755" marR="66675" indent="249554">
              <a:lnSpc>
                <a:spcPct val="100000"/>
              </a:lnSpc>
            </a:pPr>
            <a:r>
              <a:rPr sz="1000" b="1" dirty="0">
                <a:solidFill>
                  <a:srgbClr val="001F5F"/>
                </a:solidFill>
                <a:latin typeface="Times New Roman"/>
                <a:cs typeface="Times New Roman"/>
              </a:rPr>
              <a:t>листы </a:t>
            </a:r>
            <a:r>
              <a:rPr sz="10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наблюдений, </a:t>
            </a:r>
            <a:r>
              <a:rPr sz="1000" b="1" dirty="0">
                <a:solidFill>
                  <a:srgbClr val="001F5F"/>
                </a:solidFill>
                <a:latin typeface="Times New Roman"/>
                <a:cs typeface="Times New Roman"/>
              </a:rPr>
              <a:t> а</a:t>
            </a:r>
            <a:r>
              <a:rPr sz="1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ке</a:t>
            </a:r>
            <a:r>
              <a:rPr sz="1000" b="1" spc="2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ы,</a:t>
            </a:r>
            <a:r>
              <a:rPr sz="10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b="1" spc="2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ес</a:t>
            </a:r>
            <a:r>
              <a:rPr sz="10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ы,</a:t>
            </a:r>
            <a:endParaRPr sz="1000">
              <a:latin typeface="Times New Roman"/>
              <a:cs typeface="Times New Roman"/>
            </a:endParaRPr>
          </a:p>
          <a:p>
            <a:pPr marL="193675">
              <a:lnSpc>
                <a:spcPct val="100000"/>
              </a:lnSpc>
            </a:pP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опросники</a:t>
            </a:r>
            <a:endParaRPr sz="1000">
              <a:latin typeface="Times New Roman"/>
              <a:cs typeface="Times New Roman"/>
            </a:endParaRPr>
          </a:p>
        </p:txBody>
      </p:sp>
      <p:pic>
        <p:nvPicPr>
          <p:cNvPr id="63" name="object 63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112764" y="5023103"/>
            <a:ext cx="1467612" cy="969263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>
            <a:off x="6250051" y="5345379"/>
            <a:ext cx="10026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рефлексивная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самооценка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6588252" y="4683950"/>
            <a:ext cx="1948180" cy="1906270"/>
            <a:chOff x="6588252" y="4683950"/>
            <a:chExt cx="1948180" cy="1906270"/>
          </a:xfrm>
        </p:grpSpPr>
        <p:pic>
          <p:nvPicPr>
            <p:cNvPr id="66" name="object 6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588252" y="4683950"/>
              <a:ext cx="304800" cy="56038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569581" y="5766079"/>
              <a:ext cx="304800" cy="56038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838188" y="6141720"/>
              <a:ext cx="1697736" cy="448056"/>
            </a:xfrm>
            <a:prstGeom prst="rect">
              <a:avLst/>
            </a:prstGeom>
          </p:spPr>
        </p:pic>
      </p:grpSp>
      <p:sp>
        <p:nvSpPr>
          <p:cNvPr id="69" name="object 69"/>
          <p:cNvSpPr txBox="1"/>
          <p:nvPr/>
        </p:nvSpPr>
        <p:spPr>
          <a:xfrm>
            <a:off x="6995541" y="6231737"/>
            <a:ext cx="13798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обобщенная</a:t>
            </a:r>
            <a:r>
              <a:rPr sz="12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оценка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70" name="object 70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7736967" y="3753548"/>
            <a:ext cx="304800" cy="56038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804" y="0"/>
            <a:ext cx="9132570" cy="6858000"/>
            <a:chOff x="11804" y="0"/>
            <a:chExt cx="913257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04" y="0"/>
              <a:ext cx="9132189" cy="6857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1327" y="326136"/>
              <a:ext cx="5608320" cy="73456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40942" y="3175"/>
            <a:ext cx="6666865" cy="6305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925"/>
              </a:lnSpc>
              <a:spcBef>
                <a:spcPts val="95"/>
              </a:spcBef>
            </a:pPr>
            <a:r>
              <a:rPr sz="2500" spc="-30" dirty="0">
                <a:solidFill>
                  <a:srgbClr val="FFFFFF"/>
                </a:solidFill>
              </a:rPr>
              <a:t>МОДЕЛЬ</a:t>
            </a:r>
            <a:r>
              <a:rPr sz="2500" spc="-10" dirty="0">
                <a:solidFill>
                  <a:srgbClr val="FFFFFF"/>
                </a:solidFill>
              </a:rPr>
              <a:t> </a:t>
            </a:r>
            <a:r>
              <a:rPr sz="2500" spc="-5" dirty="0">
                <a:solidFill>
                  <a:srgbClr val="FFFFFF"/>
                </a:solidFill>
              </a:rPr>
              <a:t>ОЦЕНКИ</a:t>
            </a:r>
            <a:r>
              <a:rPr sz="2500" dirty="0">
                <a:solidFill>
                  <a:srgbClr val="FFFFFF"/>
                </a:solidFill>
              </a:rPr>
              <a:t> </a:t>
            </a:r>
            <a:r>
              <a:rPr sz="2500" spc="-70" dirty="0">
                <a:solidFill>
                  <a:srgbClr val="FFFFFF"/>
                </a:solidFill>
              </a:rPr>
              <a:t>КАЧЕСТВА</a:t>
            </a:r>
            <a:r>
              <a:rPr sz="2500" spc="-35" dirty="0">
                <a:solidFill>
                  <a:srgbClr val="FFFFFF"/>
                </a:solidFill>
              </a:rPr>
              <a:t> </a:t>
            </a:r>
            <a:r>
              <a:rPr sz="2500" spc="-10" dirty="0">
                <a:solidFill>
                  <a:srgbClr val="FFFFFF"/>
                </a:solidFill>
              </a:rPr>
              <a:t>ОБУЧЕНИЯ</a:t>
            </a:r>
            <a:endParaRPr sz="2500"/>
          </a:p>
          <a:p>
            <a:pPr marR="227965" algn="ctr">
              <a:lnSpc>
                <a:spcPts val="1845"/>
              </a:lnSpc>
            </a:pPr>
            <a:r>
              <a:rPr sz="1600" spc="-10" dirty="0">
                <a:solidFill>
                  <a:srgbClr val="FFFFFF"/>
                </a:solidFill>
              </a:rPr>
              <a:t>Оценка</a:t>
            </a:r>
            <a:r>
              <a:rPr sz="1600" dirty="0">
                <a:solidFill>
                  <a:srgbClr val="FFFFFF"/>
                </a:solidFill>
              </a:rPr>
              <a:t> </a:t>
            </a:r>
            <a:r>
              <a:rPr sz="1600" spc="-15" dirty="0">
                <a:solidFill>
                  <a:srgbClr val="FFFFFF"/>
                </a:solidFill>
              </a:rPr>
              <a:t>качества</a:t>
            </a:r>
            <a:r>
              <a:rPr sz="1600" spc="-5" dirty="0">
                <a:solidFill>
                  <a:srgbClr val="FFFFFF"/>
                </a:solidFill>
              </a:rPr>
              <a:t> </a:t>
            </a:r>
            <a:r>
              <a:rPr sz="1600" spc="-10" dirty="0">
                <a:solidFill>
                  <a:srgbClr val="FFFFFF"/>
                </a:solidFill>
              </a:rPr>
              <a:t>обучения</a:t>
            </a:r>
            <a:endParaRPr sz="16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7452" y="569976"/>
            <a:ext cx="4314444" cy="151485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20141" y="725170"/>
            <a:ext cx="382651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39875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Times New Roman"/>
                <a:cs typeface="Times New Roman"/>
              </a:rPr>
              <a:t>Внутренняя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dirty="0">
                <a:latin typeface="Times New Roman"/>
                <a:cs typeface="Times New Roman"/>
              </a:rPr>
              <a:t>За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отчетный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период:</a:t>
            </a:r>
            <a:r>
              <a:rPr sz="1400" spc="-5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четверть,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полугодие,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год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dirty="0">
                <a:latin typeface="Times New Roman"/>
                <a:cs typeface="Times New Roman"/>
              </a:rPr>
              <a:t>Диагностика,</a:t>
            </a:r>
            <a:r>
              <a:rPr sz="1400" spc="-5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мониторинг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spc="-5" dirty="0">
                <a:latin typeface="Times New Roman"/>
                <a:cs typeface="Times New Roman"/>
              </a:rPr>
              <a:t>Аттестация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90288" y="569976"/>
            <a:ext cx="4372356" cy="151485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724780" y="725170"/>
            <a:ext cx="405384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654175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Times New Roman"/>
                <a:cs typeface="Times New Roman"/>
              </a:rPr>
              <a:t>Внешняя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spc="-15" dirty="0">
                <a:latin typeface="Times New Roman"/>
                <a:cs typeface="Times New Roman"/>
              </a:rPr>
              <a:t>Государственная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итоговая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аттестация,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в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30" dirty="0">
                <a:latin typeface="Times New Roman"/>
                <a:cs typeface="Times New Roman"/>
              </a:rPr>
              <a:t>т.ч.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ЕГЭ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spc="-10" dirty="0">
                <a:latin typeface="Times New Roman"/>
                <a:cs typeface="Times New Roman"/>
              </a:rPr>
              <a:t>Контрольные</a:t>
            </a:r>
            <a:r>
              <a:rPr sz="1400" spc="32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работы</a:t>
            </a:r>
            <a:r>
              <a:rPr sz="1400" spc="31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органов</a:t>
            </a:r>
            <a:r>
              <a:rPr sz="1400" spc="33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муниципального</a:t>
            </a:r>
            <a:endParaRPr sz="1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latin typeface="Times New Roman"/>
                <a:cs typeface="Times New Roman"/>
              </a:rPr>
              <a:t>управления.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95656" y="1815083"/>
            <a:ext cx="7729855" cy="2593975"/>
            <a:chOff x="295656" y="1815083"/>
            <a:chExt cx="7729855" cy="259397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1604" y="1815083"/>
              <a:ext cx="7383780" cy="13014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5656" y="2894075"/>
              <a:ext cx="4314444" cy="1514856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428955" y="3049905"/>
            <a:ext cx="309372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2819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Times New Roman"/>
                <a:cs typeface="Times New Roman"/>
              </a:rPr>
              <a:t>Качественные</a:t>
            </a:r>
            <a:r>
              <a:rPr sz="1400" b="1" spc="-35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показатели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spc="-20" dirty="0">
                <a:latin typeface="Times New Roman"/>
                <a:cs typeface="Times New Roman"/>
              </a:rPr>
              <a:t>Уровень</a:t>
            </a:r>
            <a:r>
              <a:rPr sz="1400" spc="-6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обученности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spc="-20" dirty="0">
                <a:latin typeface="Times New Roman"/>
                <a:cs typeface="Times New Roman"/>
              </a:rPr>
              <a:t>Уровень</a:t>
            </a:r>
            <a:r>
              <a:rPr sz="1400" spc="-5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успешности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spc="-5" dirty="0">
                <a:latin typeface="Times New Roman"/>
                <a:cs typeface="Times New Roman"/>
              </a:rPr>
              <a:t>Средний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балл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541520" y="2878835"/>
            <a:ext cx="4360164" cy="1972056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4668773" y="3035300"/>
            <a:ext cx="3219450" cy="11550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9789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Times New Roman"/>
                <a:cs typeface="Times New Roman"/>
              </a:rPr>
              <a:t>Количественные</a:t>
            </a:r>
            <a:r>
              <a:rPr sz="1400" b="1" spc="-35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показатели</a:t>
            </a:r>
            <a:endParaRPr sz="1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354965" algn="l"/>
                <a:tab pos="355600" algn="l"/>
              </a:tabLst>
            </a:pPr>
            <a:r>
              <a:rPr sz="1200" spc="-10" dirty="0">
                <a:latin typeface="Times New Roman"/>
                <a:cs typeface="Times New Roman"/>
              </a:rPr>
              <a:t>Количество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отличников</a:t>
            </a:r>
            <a:endParaRPr sz="1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200" spc="-10" dirty="0">
                <a:latin typeface="Times New Roman"/>
                <a:cs typeface="Times New Roman"/>
              </a:rPr>
              <a:t>Количество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хорошистов</a:t>
            </a:r>
            <a:endParaRPr sz="1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200" spc="-10" dirty="0">
                <a:latin typeface="Times New Roman"/>
                <a:cs typeface="Times New Roman"/>
              </a:rPr>
              <a:t>Количество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троечников</a:t>
            </a:r>
            <a:endParaRPr sz="1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200" spc="-10" dirty="0">
                <a:latin typeface="Times New Roman"/>
                <a:cs typeface="Times New Roman"/>
              </a:rPr>
              <a:t>Количество учащихся,</a:t>
            </a:r>
            <a:r>
              <a:rPr sz="1200" spc="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имеющих</a:t>
            </a:r>
            <a:r>
              <a:rPr sz="1200" spc="-10" dirty="0">
                <a:latin typeface="Times New Roman"/>
                <a:cs typeface="Times New Roman"/>
              </a:rPr>
              <a:t> одну</a:t>
            </a:r>
            <a:r>
              <a:rPr sz="1200" spc="-15" dirty="0">
                <a:latin typeface="Times New Roman"/>
                <a:cs typeface="Times New Roman"/>
              </a:rPr>
              <a:t> «4»</a:t>
            </a:r>
            <a:endParaRPr sz="1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200" spc="-10" dirty="0">
                <a:latin typeface="Times New Roman"/>
                <a:cs typeface="Times New Roman"/>
              </a:rPr>
              <a:t>Количество учащихся,</a:t>
            </a:r>
            <a:r>
              <a:rPr sz="1200" spc="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имеющих</a:t>
            </a:r>
            <a:r>
              <a:rPr sz="1200" spc="-10" dirty="0">
                <a:latin typeface="Times New Roman"/>
                <a:cs typeface="Times New Roman"/>
              </a:rPr>
              <a:t> одну</a:t>
            </a:r>
            <a:r>
              <a:rPr sz="1200" spc="-15" dirty="0">
                <a:latin typeface="Times New Roman"/>
                <a:cs typeface="Times New Roman"/>
              </a:rPr>
              <a:t> «3»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49352" y="4704588"/>
            <a:ext cx="3015996" cy="734568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261999" y="4743958"/>
            <a:ext cx="11341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Times New Roman"/>
                <a:cs typeface="Times New Roman"/>
              </a:rPr>
              <a:t>Допустимая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909316" y="4672584"/>
            <a:ext cx="5896610" cy="767080"/>
            <a:chOff x="2909316" y="4672584"/>
            <a:chExt cx="5896610" cy="767080"/>
          </a:xfrm>
        </p:grpSpPr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09316" y="4704588"/>
              <a:ext cx="3015996" cy="73456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789676" y="4672584"/>
              <a:ext cx="3015996" cy="734567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6849618" y="4711953"/>
            <a:ext cx="12395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Times New Roman"/>
                <a:cs typeface="Times New Roman"/>
              </a:rPr>
              <a:t>Критическая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0" y="4956047"/>
            <a:ext cx="9131935" cy="1567180"/>
            <a:chOff x="0" y="4956047"/>
            <a:chExt cx="9131935" cy="1567180"/>
          </a:xfrm>
        </p:grpSpPr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55064" y="4956047"/>
              <a:ext cx="5608320" cy="73456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5376671"/>
              <a:ext cx="1988820" cy="64312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64792" y="5367527"/>
              <a:ext cx="3752087" cy="64312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51703" y="5376671"/>
              <a:ext cx="3880104" cy="64312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20851" y="5734811"/>
              <a:ext cx="7565135" cy="787908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320751" y="5417058"/>
            <a:ext cx="8721090" cy="664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2000885" algn="l"/>
                <a:tab pos="5365115" algn="l"/>
              </a:tabLst>
            </a:pPr>
            <a:r>
              <a:rPr sz="1200" b="1" spc="-5" dirty="0">
                <a:latin typeface="Times New Roman"/>
                <a:cs typeface="Times New Roman"/>
              </a:rPr>
              <a:t>Самоанализ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педагога	</a:t>
            </a:r>
            <a:r>
              <a:rPr sz="1800" b="1" spc="-7" baseline="2314" dirty="0">
                <a:latin typeface="Times New Roman"/>
                <a:cs typeface="Times New Roman"/>
              </a:rPr>
              <a:t>Собеседование</a:t>
            </a:r>
            <a:r>
              <a:rPr sz="1800" b="1" spc="30" baseline="2314" dirty="0">
                <a:latin typeface="Times New Roman"/>
                <a:cs typeface="Times New Roman"/>
              </a:rPr>
              <a:t> </a:t>
            </a:r>
            <a:r>
              <a:rPr sz="1800" b="1" spc="-15" baseline="2314" dirty="0">
                <a:latin typeface="Times New Roman"/>
                <a:cs typeface="Times New Roman"/>
              </a:rPr>
              <a:t>педагога</a:t>
            </a:r>
            <a:r>
              <a:rPr sz="1800" b="1" spc="37" baseline="2314" dirty="0">
                <a:latin typeface="Times New Roman"/>
                <a:cs typeface="Times New Roman"/>
              </a:rPr>
              <a:t> </a:t>
            </a:r>
            <a:r>
              <a:rPr sz="1800" b="1" baseline="2314" dirty="0">
                <a:latin typeface="Times New Roman"/>
                <a:cs typeface="Times New Roman"/>
              </a:rPr>
              <a:t>с</a:t>
            </a:r>
            <a:r>
              <a:rPr sz="1800" b="1" spc="30" baseline="2314" dirty="0">
                <a:latin typeface="Times New Roman"/>
                <a:cs typeface="Times New Roman"/>
              </a:rPr>
              <a:t> </a:t>
            </a:r>
            <a:r>
              <a:rPr sz="1800" b="1" spc="-7" baseline="2314" dirty="0">
                <a:latin typeface="Times New Roman"/>
                <a:cs typeface="Times New Roman"/>
              </a:rPr>
              <a:t>администрацией	</a:t>
            </a:r>
            <a:r>
              <a:rPr sz="1200" b="1" dirty="0">
                <a:latin typeface="Times New Roman"/>
                <a:cs typeface="Times New Roman"/>
              </a:rPr>
              <a:t>Персональный</a:t>
            </a:r>
            <a:r>
              <a:rPr sz="1200" b="1" spc="-5" dirty="0">
                <a:latin typeface="Times New Roman"/>
                <a:cs typeface="Times New Roman"/>
              </a:rPr>
              <a:t> контроль</a:t>
            </a:r>
            <a:r>
              <a:rPr sz="1200" b="1" spc="-2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деятельности </a:t>
            </a:r>
            <a:r>
              <a:rPr sz="1200" b="1" spc="-10" dirty="0">
                <a:latin typeface="Times New Roman"/>
                <a:cs typeface="Times New Roman"/>
              </a:rPr>
              <a:t>педагога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Times New Roman"/>
              <a:cs typeface="Times New Roman"/>
            </a:endParaRPr>
          </a:p>
          <a:p>
            <a:pPr marR="1905" algn="ctr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Итог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деятельности</a:t>
            </a:r>
            <a:r>
              <a:rPr sz="1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администрации</a:t>
            </a:r>
            <a:r>
              <a:rPr sz="1800" b="1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оценке</a:t>
            </a:r>
            <a:r>
              <a:rPr sz="18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качества обучения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49352" y="6388608"/>
            <a:ext cx="1851660" cy="469390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708761" y="6413398"/>
            <a:ext cx="10782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3370" marR="5080" indent="-281305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Times New Roman"/>
                <a:cs typeface="Times New Roman"/>
              </a:rPr>
              <a:t>Ан</a:t>
            </a:r>
            <a:r>
              <a:rPr sz="1200" b="1" spc="10" dirty="0">
                <a:latin typeface="Times New Roman"/>
                <a:cs typeface="Times New Roman"/>
              </a:rPr>
              <a:t>а</a:t>
            </a:r>
            <a:r>
              <a:rPr sz="1200" b="1" dirty="0">
                <a:latin typeface="Times New Roman"/>
                <a:cs typeface="Times New Roman"/>
              </a:rPr>
              <a:t>лиз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ра</a:t>
            </a:r>
            <a:r>
              <a:rPr sz="1200" b="1" spc="-15" dirty="0">
                <a:latin typeface="Times New Roman"/>
                <a:cs typeface="Times New Roman"/>
              </a:rPr>
              <a:t>бо</a:t>
            </a:r>
            <a:r>
              <a:rPr sz="1200" b="1" spc="5" dirty="0">
                <a:latin typeface="Times New Roman"/>
                <a:cs typeface="Times New Roman"/>
              </a:rPr>
              <a:t>т</a:t>
            </a:r>
            <a:r>
              <a:rPr sz="1200" b="1" dirty="0">
                <a:latin typeface="Times New Roman"/>
                <a:cs typeface="Times New Roman"/>
              </a:rPr>
              <a:t>ы  </a:t>
            </a:r>
            <a:r>
              <a:rPr sz="1200" b="1" spc="-15" dirty="0">
                <a:latin typeface="Times New Roman"/>
                <a:cs typeface="Times New Roman"/>
              </a:rPr>
              <a:t>школы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1" name="object 3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764792" y="6379464"/>
            <a:ext cx="1853183" cy="478534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2324861" y="6403949"/>
            <a:ext cx="10782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7034" marR="5080" indent="-39497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Times New Roman"/>
                <a:cs typeface="Times New Roman"/>
              </a:rPr>
              <a:t>Ан</a:t>
            </a:r>
            <a:r>
              <a:rPr sz="1200" b="1" spc="10" dirty="0">
                <a:latin typeface="Times New Roman"/>
                <a:cs typeface="Times New Roman"/>
              </a:rPr>
              <a:t>а</a:t>
            </a:r>
            <a:r>
              <a:rPr sz="1200" b="1" dirty="0">
                <a:latin typeface="Times New Roman"/>
                <a:cs typeface="Times New Roman"/>
              </a:rPr>
              <a:t>лиз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ра</a:t>
            </a:r>
            <a:r>
              <a:rPr sz="1200" b="1" spc="-15" dirty="0" err="1">
                <a:latin typeface="Times New Roman"/>
                <a:cs typeface="Times New Roman"/>
              </a:rPr>
              <a:t>бо</a:t>
            </a:r>
            <a:r>
              <a:rPr sz="1200" b="1" spc="5" dirty="0" err="1">
                <a:latin typeface="Times New Roman"/>
                <a:cs typeface="Times New Roman"/>
              </a:rPr>
              <a:t>т</a:t>
            </a:r>
            <a:r>
              <a:rPr sz="1200" b="1" dirty="0" err="1">
                <a:latin typeface="Times New Roman"/>
                <a:cs typeface="Times New Roman"/>
              </a:rPr>
              <a:t>ы</a:t>
            </a:r>
            <a:r>
              <a:rPr sz="1200" b="1" dirty="0">
                <a:latin typeface="Times New Roman"/>
                <a:cs typeface="Times New Roman"/>
              </a:rPr>
              <a:t>  </a:t>
            </a:r>
            <a:r>
              <a:rPr sz="1200" b="1" spc="-5" dirty="0">
                <a:latin typeface="Times New Roman"/>
                <a:cs typeface="Times New Roman"/>
              </a:rPr>
              <a:t>М</a:t>
            </a:r>
            <a:r>
              <a:rPr lang="ru-RU" sz="1200" b="1" spc="-5" dirty="0">
                <a:latin typeface="Times New Roman"/>
                <a:cs typeface="Times New Roman"/>
              </a:rPr>
              <a:t>С</a:t>
            </a:r>
            <a:endParaRPr sz="1200" dirty="0">
              <a:latin typeface="Times New Roman"/>
              <a:cs typeface="Times New Roman"/>
            </a:endParaRPr>
          </a:p>
        </p:txBody>
      </p:sp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499103" y="6379464"/>
            <a:ext cx="1853183" cy="478534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4184650" y="6403949"/>
            <a:ext cx="828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6520" marR="5080" indent="-83820">
              <a:lnSpc>
                <a:spcPct val="100000"/>
              </a:lnSpc>
              <a:spcBef>
                <a:spcPts val="100"/>
              </a:spcBef>
            </a:pPr>
            <a:r>
              <a:rPr sz="1200" b="1" spc="-65" dirty="0">
                <a:latin typeface="Times New Roman"/>
                <a:cs typeface="Times New Roman"/>
              </a:rPr>
              <a:t>А</a:t>
            </a:r>
            <a:r>
              <a:rPr sz="1200" b="1" spc="5" dirty="0">
                <a:latin typeface="Times New Roman"/>
                <a:cs typeface="Times New Roman"/>
              </a:rPr>
              <a:t>тте</a:t>
            </a:r>
            <a:r>
              <a:rPr sz="1200" b="1" spc="-5" dirty="0">
                <a:latin typeface="Times New Roman"/>
                <a:cs typeface="Times New Roman"/>
              </a:rPr>
              <a:t>с</a:t>
            </a:r>
            <a:r>
              <a:rPr sz="1200" b="1" spc="20" dirty="0">
                <a:latin typeface="Times New Roman"/>
                <a:cs typeface="Times New Roman"/>
              </a:rPr>
              <a:t>т</a:t>
            </a:r>
            <a:r>
              <a:rPr sz="1200" b="1" dirty="0">
                <a:latin typeface="Times New Roman"/>
                <a:cs typeface="Times New Roman"/>
              </a:rPr>
              <a:t>ация  </a:t>
            </a:r>
            <a:r>
              <a:rPr sz="1200" b="1" spc="-5" dirty="0">
                <a:latin typeface="Times New Roman"/>
                <a:cs typeface="Times New Roman"/>
              </a:rPr>
              <a:t>учителей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5" name="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332476" y="6367271"/>
            <a:ext cx="3535679" cy="490726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6167373" y="6392367"/>
            <a:ext cx="22110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Times New Roman"/>
                <a:cs typeface="Times New Roman"/>
              </a:rPr>
              <a:t>Материальное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стимулирование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5" dirty="0">
                <a:latin typeface="Times New Roman"/>
                <a:cs typeface="Times New Roman"/>
              </a:rPr>
              <a:t>педагогических</a:t>
            </a:r>
            <a:r>
              <a:rPr sz="1200" b="1" spc="-3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работников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182624" y="562355"/>
            <a:ext cx="6626859" cy="4459605"/>
            <a:chOff x="1182624" y="562355"/>
            <a:chExt cx="6626859" cy="4459605"/>
          </a:xfrm>
        </p:grpSpPr>
        <p:pic>
          <p:nvPicPr>
            <p:cNvPr id="38" name="object 3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82624" y="562355"/>
              <a:ext cx="739139" cy="58216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395603" y="582675"/>
              <a:ext cx="483234" cy="326390"/>
            </a:xfrm>
            <a:custGeom>
              <a:avLst/>
              <a:gdLst/>
              <a:ahLst/>
              <a:cxnLst/>
              <a:rect l="l" t="t" r="r" b="b"/>
              <a:pathLst>
                <a:path w="483235" h="326390">
                  <a:moveTo>
                    <a:pt x="91695" y="167844"/>
                  </a:moveTo>
                  <a:lnTo>
                    <a:pt x="84439" y="168830"/>
                  </a:lnTo>
                  <a:lnTo>
                    <a:pt x="78110" y="172460"/>
                  </a:lnTo>
                  <a:lnTo>
                    <a:pt x="73533" y="178435"/>
                  </a:lnTo>
                  <a:lnTo>
                    <a:pt x="0" y="326136"/>
                  </a:lnTo>
                  <a:lnTo>
                    <a:pt x="90714" y="321310"/>
                  </a:lnTo>
                  <a:lnTo>
                    <a:pt x="42037" y="321310"/>
                  </a:lnTo>
                  <a:lnTo>
                    <a:pt x="21081" y="289433"/>
                  </a:lnTo>
                  <a:lnTo>
                    <a:pt x="80001" y="250758"/>
                  </a:lnTo>
                  <a:lnTo>
                    <a:pt x="107568" y="195325"/>
                  </a:lnTo>
                  <a:lnTo>
                    <a:pt x="109543" y="188033"/>
                  </a:lnTo>
                  <a:lnTo>
                    <a:pt x="108600" y="180800"/>
                  </a:lnTo>
                  <a:lnTo>
                    <a:pt x="105015" y="174448"/>
                  </a:lnTo>
                  <a:lnTo>
                    <a:pt x="99059" y="169799"/>
                  </a:lnTo>
                  <a:lnTo>
                    <a:pt x="91695" y="167844"/>
                  </a:lnTo>
                  <a:close/>
                </a:path>
                <a:path w="483235" h="326390">
                  <a:moveTo>
                    <a:pt x="80001" y="250758"/>
                  </a:moveTo>
                  <a:lnTo>
                    <a:pt x="21081" y="289433"/>
                  </a:lnTo>
                  <a:lnTo>
                    <a:pt x="42037" y="321310"/>
                  </a:lnTo>
                  <a:lnTo>
                    <a:pt x="53449" y="313816"/>
                  </a:lnTo>
                  <a:lnTo>
                    <a:pt x="48640" y="313816"/>
                  </a:lnTo>
                  <a:lnTo>
                    <a:pt x="30606" y="286385"/>
                  </a:lnTo>
                  <a:lnTo>
                    <a:pt x="63139" y="284664"/>
                  </a:lnTo>
                  <a:lnTo>
                    <a:pt x="80001" y="250758"/>
                  </a:lnTo>
                  <a:close/>
                </a:path>
                <a:path w="483235" h="326390">
                  <a:moveTo>
                    <a:pt x="162687" y="279400"/>
                  </a:moveTo>
                  <a:lnTo>
                    <a:pt x="100890" y="282668"/>
                  </a:lnTo>
                  <a:lnTo>
                    <a:pt x="42037" y="321310"/>
                  </a:lnTo>
                  <a:lnTo>
                    <a:pt x="90714" y="321310"/>
                  </a:lnTo>
                  <a:lnTo>
                    <a:pt x="164719" y="317373"/>
                  </a:lnTo>
                  <a:lnTo>
                    <a:pt x="182753" y="297307"/>
                  </a:lnTo>
                  <a:lnTo>
                    <a:pt x="180832" y="290026"/>
                  </a:lnTo>
                  <a:lnTo>
                    <a:pt x="176434" y="284210"/>
                  </a:lnTo>
                  <a:lnTo>
                    <a:pt x="170179" y="280465"/>
                  </a:lnTo>
                  <a:lnTo>
                    <a:pt x="162687" y="279400"/>
                  </a:lnTo>
                  <a:close/>
                </a:path>
                <a:path w="483235" h="326390">
                  <a:moveTo>
                    <a:pt x="63139" y="284664"/>
                  </a:moveTo>
                  <a:lnTo>
                    <a:pt x="30606" y="286385"/>
                  </a:lnTo>
                  <a:lnTo>
                    <a:pt x="48640" y="313816"/>
                  </a:lnTo>
                  <a:lnTo>
                    <a:pt x="63139" y="284664"/>
                  </a:lnTo>
                  <a:close/>
                </a:path>
                <a:path w="483235" h="326390">
                  <a:moveTo>
                    <a:pt x="100890" y="282668"/>
                  </a:moveTo>
                  <a:lnTo>
                    <a:pt x="63139" y="284664"/>
                  </a:lnTo>
                  <a:lnTo>
                    <a:pt x="48640" y="313816"/>
                  </a:lnTo>
                  <a:lnTo>
                    <a:pt x="53449" y="313816"/>
                  </a:lnTo>
                  <a:lnTo>
                    <a:pt x="100890" y="282668"/>
                  </a:lnTo>
                  <a:close/>
                </a:path>
                <a:path w="483235" h="326390">
                  <a:moveTo>
                    <a:pt x="462026" y="0"/>
                  </a:moveTo>
                  <a:lnTo>
                    <a:pt x="80001" y="250758"/>
                  </a:lnTo>
                  <a:lnTo>
                    <a:pt x="63139" y="284664"/>
                  </a:lnTo>
                  <a:lnTo>
                    <a:pt x="100890" y="282668"/>
                  </a:lnTo>
                  <a:lnTo>
                    <a:pt x="482853" y="31876"/>
                  </a:lnTo>
                  <a:lnTo>
                    <a:pt x="462026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033259" y="577595"/>
              <a:ext cx="775716" cy="566927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7076566" y="596645"/>
              <a:ext cx="520065" cy="313055"/>
            </a:xfrm>
            <a:custGeom>
              <a:avLst/>
              <a:gdLst/>
              <a:ahLst/>
              <a:cxnLst/>
              <a:rect l="l" t="t" r="r" b="b"/>
              <a:pathLst>
                <a:path w="520065" h="313055">
                  <a:moveTo>
                    <a:pt x="416597" y="274336"/>
                  </a:moveTo>
                  <a:lnTo>
                    <a:pt x="354710" y="274574"/>
                  </a:lnTo>
                  <a:lnTo>
                    <a:pt x="335787" y="293624"/>
                  </a:lnTo>
                  <a:lnTo>
                    <a:pt x="337282" y="301047"/>
                  </a:lnTo>
                  <a:lnTo>
                    <a:pt x="341360" y="307101"/>
                  </a:lnTo>
                  <a:lnTo>
                    <a:pt x="347414" y="311179"/>
                  </a:lnTo>
                  <a:lnTo>
                    <a:pt x="354837" y="312674"/>
                  </a:lnTo>
                  <a:lnTo>
                    <a:pt x="519810" y="312165"/>
                  </a:lnTo>
                  <a:lnTo>
                    <a:pt x="518364" y="309625"/>
                  </a:lnTo>
                  <a:lnTo>
                    <a:pt x="477519" y="309625"/>
                  </a:lnTo>
                  <a:lnTo>
                    <a:pt x="416597" y="274336"/>
                  </a:lnTo>
                  <a:close/>
                </a:path>
                <a:path w="520065" h="313055">
                  <a:moveTo>
                    <a:pt x="454363" y="274191"/>
                  </a:moveTo>
                  <a:lnTo>
                    <a:pt x="416597" y="274336"/>
                  </a:lnTo>
                  <a:lnTo>
                    <a:pt x="477519" y="309625"/>
                  </a:lnTo>
                  <a:lnTo>
                    <a:pt x="481592" y="302640"/>
                  </a:lnTo>
                  <a:lnTo>
                    <a:pt x="470534" y="302640"/>
                  </a:lnTo>
                  <a:lnTo>
                    <a:pt x="454363" y="274191"/>
                  </a:lnTo>
                  <a:close/>
                </a:path>
                <a:path w="520065" h="313055">
                  <a:moveTo>
                    <a:pt x="419415" y="159299"/>
                  </a:moveTo>
                  <a:lnTo>
                    <a:pt x="412241" y="161670"/>
                  </a:lnTo>
                  <a:lnTo>
                    <a:pt x="406540" y="166629"/>
                  </a:lnTo>
                  <a:lnTo>
                    <a:pt x="403304" y="173148"/>
                  </a:lnTo>
                  <a:lnTo>
                    <a:pt x="402758" y="180405"/>
                  </a:lnTo>
                  <a:lnTo>
                    <a:pt x="405129" y="187578"/>
                  </a:lnTo>
                  <a:lnTo>
                    <a:pt x="435729" y="241410"/>
                  </a:lnTo>
                  <a:lnTo>
                    <a:pt x="496697" y="276732"/>
                  </a:lnTo>
                  <a:lnTo>
                    <a:pt x="477519" y="309625"/>
                  </a:lnTo>
                  <a:lnTo>
                    <a:pt x="518364" y="309625"/>
                  </a:lnTo>
                  <a:lnTo>
                    <a:pt x="438150" y="168782"/>
                  </a:lnTo>
                  <a:lnTo>
                    <a:pt x="433191" y="163081"/>
                  </a:lnTo>
                  <a:lnTo>
                    <a:pt x="426672" y="159845"/>
                  </a:lnTo>
                  <a:lnTo>
                    <a:pt x="419415" y="159299"/>
                  </a:lnTo>
                  <a:close/>
                </a:path>
                <a:path w="520065" h="313055">
                  <a:moveTo>
                    <a:pt x="487044" y="274065"/>
                  </a:moveTo>
                  <a:lnTo>
                    <a:pt x="454363" y="274191"/>
                  </a:lnTo>
                  <a:lnTo>
                    <a:pt x="470534" y="302640"/>
                  </a:lnTo>
                  <a:lnTo>
                    <a:pt x="487044" y="274065"/>
                  </a:lnTo>
                  <a:close/>
                </a:path>
                <a:path w="520065" h="313055">
                  <a:moveTo>
                    <a:pt x="492093" y="274065"/>
                  </a:moveTo>
                  <a:lnTo>
                    <a:pt x="487044" y="274065"/>
                  </a:lnTo>
                  <a:lnTo>
                    <a:pt x="470534" y="302640"/>
                  </a:lnTo>
                  <a:lnTo>
                    <a:pt x="481592" y="302640"/>
                  </a:lnTo>
                  <a:lnTo>
                    <a:pt x="496697" y="276732"/>
                  </a:lnTo>
                  <a:lnTo>
                    <a:pt x="492093" y="274065"/>
                  </a:lnTo>
                  <a:close/>
                </a:path>
                <a:path w="520065" h="313055">
                  <a:moveTo>
                    <a:pt x="19050" y="0"/>
                  </a:moveTo>
                  <a:lnTo>
                    <a:pt x="0" y="33019"/>
                  </a:lnTo>
                  <a:lnTo>
                    <a:pt x="416597" y="274336"/>
                  </a:lnTo>
                  <a:lnTo>
                    <a:pt x="454363" y="274191"/>
                  </a:lnTo>
                  <a:lnTo>
                    <a:pt x="435729" y="241410"/>
                  </a:lnTo>
                  <a:lnTo>
                    <a:pt x="19050" y="0"/>
                  </a:lnTo>
                  <a:close/>
                </a:path>
                <a:path w="520065" h="313055">
                  <a:moveTo>
                    <a:pt x="435729" y="241410"/>
                  </a:moveTo>
                  <a:lnTo>
                    <a:pt x="454363" y="274191"/>
                  </a:lnTo>
                  <a:lnTo>
                    <a:pt x="492093" y="274065"/>
                  </a:lnTo>
                  <a:lnTo>
                    <a:pt x="435729" y="24141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419600" y="1659636"/>
              <a:ext cx="425196" cy="65074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546873" y="1678813"/>
              <a:ext cx="171450" cy="396875"/>
            </a:xfrm>
            <a:custGeom>
              <a:avLst/>
              <a:gdLst/>
              <a:ahLst/>
              <a:cxnLst/>
              <a:rect l="l" t="t" r="r" b="b"/>
              <a:pathLst>
                <a:path w="171450" h="396875">
                  <a:moveTo>
                    <a:pt x="16446" y="225825"/>
                  </a:moveTo>
                  <a:lnTo>
                    <a:pt x="9251" y="228219"/>
                  </a:lnTo>
                  <a:lnTo>
                    <a:pt x="3643" y="233271"/>
                  </a:lnTo>
                  <a:lnTo>
                    <a:pt x="488" y="239871"/>
                  </a:lnTo>
                  <a:lnTo>
                    <a:pt x="0" y="247185"/>
                  </a:lnTo>
                  <a:lnTo>
                    <a:pt x="2393" y="254381"/>
                  </a:lnTo>
                  <a:lnTo>
                    <a:pt x="85578" y="396875"/>
                  </a:lnTo>
                  <a:lnTo>
                    <a:pt x="107671" y="359028"/>
                  </a:lnTo>
                  <a:lnTo>
                    <a:pt x="66528" y="359028"/>
                  </a:lnTo>
                  <a:lnTo>
                    <a:pt x="66528" y="288416"/>
                  </a:lnTo>
                  <a:lnTo>
                    <a:pt x="35413" y="235076"/>
                  </a:lnTo>
                  <a:lnTo>
                    <a:pt x="30360" y="229469"/>
                  </a:lnTo>
                  <a:lnTo>
                    <a:pt x="23760" y="226313"/>
                  </a:lnTo>
                  <a:lnTo>
                    <a:pt x="16446" y="225825"/>
                  </a:lnTo>
                  <a:close/>
                </a:path>
                <a:path w="171450" h="396875">
                  <a:moveTo>
                    <a:pt x="66528" y="288416"/>
                  </a:moveTo>
                  <a:lnTo>
                    <a:pt x="66528" y="359028"/>
                  </a:lnTo>
                  <a:lnTo>
                    <a:pt x="104628" y="359028"/>
                  </a:lnTo>
                  <a:lnTo>
                    <a:pt x="104628" y="349376"/>
                  </a:lnTo>
                  <a:lnTo>
                    <a:pt x="69068" y="349376"/>
                  </a:lnTo>
                  <a:lnTo>
                    <a:pt x="85578" y="321074"/>
                  </a:lnTo>
                  <a:lnTo>
                    <a:pt x="66528" y="288416"/>
                  </a:lnTo>
                  <a:close/>
                </a:path>
                <a:path w="171450" h="396875">
                  <a:moveTo>
                    <a:pt x="154709" y="225825"/>
                  </a:moveTo>
                  <a:lnTo>
                    <a:pt x="147395" y="226313"/>
                  </a:lnTo>
                  <a:lnTo>
                    <a:pt x="140795" y="229469"/>
                  </a:lnTo>
                  <a:lnTo>
                    <a:pt x="135743" y="235076"/>
                  </a:lnTo>
                  <a:lnTo>
                    <a:pt x="104628" y="288416"/>
                  </a:lnTo>
                  <a:lnTo>
                    <a:pt x="104628" y="359028"/>
                  </a:lnTo>
                  <a:lnTo>
                    <a:pt x="107671" y="359028"/>
                  </a:lnTo>
                  <a:lnTo>
                    <a:pt x="168763" y="254381"/>
                  </a:lnTo>
                  <a:lnTo>
                    <a:pt x="171156" y="247185"/>
                  </a:lnTo>
                  <a:lnTo>
                    <a:pt x="170668" y="239871"/>
                  </a:lnTo>
                  <a:lnTo>
                    <a:pt x="167512" y="233271"/>
                  </a:lnTo>
                  <a:lnTo>
                    <a:pt x="161905" y="228219"/>
                  </a:lnTo>
                  <a:lnTo>
                    <a:pt x="154709" y="225825"/>
                  </a:lnTo>
                  <a:close/>
                </a:path>
                <a:path w="171450" h="396875">
                  <a:moveTo>
                    <a:pt x="85578" y="321074"/>
                  </a:moveTo>
                  <a:lnTo>
                    <a:pt x="69068" y="349376"/>
                  </a:lnTo>
                  <a:lnTo>
                    <a:pt x="102088" y="349376"/>
                  </a:lnTo>
                  <a:lnTo>
                    <a:pt x="85578" y="321074"/>
                  </a:lnTo>
                  <a:close/>
                </a:path>
                <a:path w="171450" h="396875">
                  <a:moveTo>
                    <a:pt x="104628" y="288416"/>
                  </a:moveTo>
                  <a:lnTo>
                    <a:pt x="85578" y="321074"/>
                  </a:lnTo>
                  <a:lnTo>
                    <a:pt x="102088" y="349376"/>
                  </a:lnTo>
                  <a:lnTo>
                    <a:pt x="104628" y="349376"/>
                  </a:lnTo>
                  <a:lnTo>
                    <a:pt x="104628" y="288416"/>
                  </a:lnTo>
                  <a:close/>
                </a:path>
                <a:path w="171450" h="396875">
                  <a:moveTo>
                    <a:pt x="104628" y="0"/>
                  </a:moveTo>
                  <a:lnTo>
                    <a:pt x="66528" y="0"/>
                  </a:lnTo>
                  <a:lnTo>
                    <a:pt x="66528" y="288416"/>
                  </a:lnTo>
                  <a:lnTo>
                    <a:pt x="85578" y="321074"/>
                  </a:lnTo>
                  <a:lnTo>
                    <a:pt x="104628" y="288416"/>
                  </a:lnTo>
                  <a:lnTo>
                    <a:pt x="104628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559808" y="4494276"/>
              <a:ext cx="312420" cy="51816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4657089" y="4516627"/>
              <a:ext cx="118110" cy="320040"/>
            </a:xfrm>
            <a:custGeom>
              <a:avLst/>
              <a:gdLst/>
              <a:ahLst/>
              <a:cxnLst/>
              <a:rect l="l" t="t" r="r" b="b"/>
              <a:pathLst>
                <a:path w="118110" h="320039">
                  <a:moveTo>
                    <a:pt x="14097" y="204089"/>
                  </a:moveTo>
                  <a:lnTo>
                    <a:pt x="2032" y="211074"/>
                  </a:lnTo>
                  <a:lnTo>
                    <a:pt x="0" y="218821"/>
                  </a:lnTo>
                  <a:lnTo>
                    <a:pt x="58927" y="319913"/>
                  </a:lnTo>
                  <a:lnTo>
                    <a:pt x="73585" y="294767"/>
                  </a:lnTo>
                  <a:lnTo>
                    <a:pt x="46227" y="294767"/>
                  </a:lnTo>
                  <a:lnTo>
                    <a:pt x="46227" y="247795"/>
                  </a:lnTo>
                  <a:lnTo>
                    <a:pt x="25400" y="212090"/>
                  </a:lnTo>
                  <a:lnTo>
                    <a:pt x="21971" y="206121"/>
                  </a:lnTo>
                  <a:lnTo>
                    <a:pt x="14097" y="204089"/>
                  </a:lnTo>
                  <a:close/>
                </a:path>
                <a:path w="118110" h="320039">
                  <a:moveTo>
                    <a:pt x="46228" y="247795"/>
                  </a:moveTo>
                  <a:lnTo>
                    <a:pt x="46227" y="294767"/>
                  </a:lnTo>
                  <a:lnTo>
                    <a:pt x="71627" y="294767"/>
                  </a:lnTo>
                  <a:lnTo>
                    <a:pt x="71627" y="288290"/>
                  </a:lnTo>
                  <a:lnTo>
                    <a:pt x="48006" y="288290"/>
                  </a:lnTo>
                  <a:lnTo>
                    <a:pt x="58928" y="269566"/>
                  </a:lnTo>
                  <a:lnTo>
                    <a:pt x="46228" y="247795"/>
                  </a:lnTo>
                  <a:close/>
                </a:path>
                <a:path w="118110" h="320039">
                  <a:moveTo>
                    <a:pt x="103759" y="204089"/>
                  </a:moveTo>
                  <a:lnTo>
                    <a:pt x="95885" y="206121"/>
                  </a:lnTo>
                  <a:lnTo>
                    <a:pt x="92456" y="212090"/>
                  </a:lnTo>
                  <a:lnTo>
                    <a:pt x="71627" y="247795"/>
                  </a:lnTo>
                  <a:lnTo>
                    <a:pt x="71627" y="294767"/>
                  </a:lnTo>
                  <a:lnTo>
                    <a:pt x="73585" y="294767"/>
                  </a:lnTo>
                  <a:lnTo>
                    <a:pt x="117856" y="218821"/>
                  </a:lnTo>
                  <a:lnTo>
                    <a:pt x="115824" y="211074"/>
                  </a:lnTo>
                  <a:lnTo>
                    <a:pt x="103759" y="204089"/>
                  </a:lnTo>
                  <a:close/>
                </a:path>
                <a:path w="118110" h="320039">
                  <a:moveTo>
                    <a:pt x="58928" y="269566"/>
                  </a:moveTo>
                  <a:lnTo>
                    <a:pt x="48006" y="288290"/>
                  </a:lnTo>
                  <a:lnTo>
                    <a:pt x="69850" y="288290"/>
                  </a:lnTo>
                  <a:lnTo>
                    <a:pt x="58928" y="269566"/>
                  </a:lnTo>
                  <a:close/>
                </a:path>
                <a:path w="118110" h="320039">
                  <a:moveTo>
                    <a:pt x="71627" y="247795"/>
                  </a:moveTo>
                  <a:lnTo>
                    <a:pt x="58928" y="269566"/>
                  </a:lnTo>
                  <a:lnTo>
                    <a:pt x="69850" y="288290"/>
                  </a:lnTo>
                  <a:lnTo>
                    <a:pt x="71627" y="288290"/>
                  </a:lnTo>
                  <a:lnTo>
                    <a:pt x="71627" y="247795"/>
                  </a:lnTo>
                  <a:close/>
                </a:path>
                <a:path w="118110" h="320039">
                  <a:moveTo>
                    <a:pt x="71627" y="0"/>
                  </a:moveTo>
                  <a:lnTo>
                    <a:pt x="46227" y="0"/>
                  </a:lnTo>
                  <a:lnTo>
                    <a:pt x="46228" y="247795"/>
                  </a:lnTo>
                  <a:lnTo>
                    <a:pt x="58928" y="269566"/>
                  </a:lnTo>
                  <a:lnTo>
                    <a:pt x="71627" y="247795"/>
                  </a:lnTo>
                  <a:lnTo>
                    <a:pt x="71627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656588" y="4287011"/>
              <a:ext cx="5608320" cy="734568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2883535" y="4164838"/>
            <a:ext cx="3907790" cy="1101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7685">
              <a:lnSpc>
                <a:spcPts val="1355"/>
              </a:lnSpc>
              <a:spcBef>
                <a:spcPts val="100"/>
              </a:spcBef>
              <a:tabLst>
                <a:tab pos="2140585" algn="l"/>
              </a:tabLst>
            </a:pPr>
            <a:r>
              <a:rPr sz="1200" dirty="0">
                <a:latin typeface="Times New Roman"/>
                <a:cs typeface="Times New Roman"/>
              </a:rPr>
              <a:t>6.	</a:t>
            </a:r>
            <a:r>
              <a:rPr sz="1200" spc="-10" dirty="0">
                <a:latin typeface="Times New Roman"/>
                <a:cs typeface="Times New Roman"/>
              </a:rPr>
              <a:t>Количество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неуспевающих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835"/>
              </a:lnSpc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Динамика</a:t>
            </a:r>
            <a:r>
              <a:rPr sz="16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качественных показателей</a:t>
            </a:r>
            <a:endParaRPr sz="1600">
              <a:latin typeface="Times New Roman"/>
              <a:cs typeface="Times New Roman"/>
            </a:endParaRPr>
          </a:p>
          <a:p>
            <a:pPr marL="580390" marR="984885" indent="619125">
              <a:lnSpc>
                <a:spcPct val="103600"/>
              </a:lnSpc>
              <a:spcBef>
                <a:spcPts val="1290"/>
              </a:spcBef>
            </a:pPr>
            <a:r>
              <a:rPr sz="1600" b="1" spc="-20" dirty="0">
                <a:latin typeface="Times New Roman"/>
                <a:cs typeface="Times New Roman"/>
              </a:rPr>
              <a:t>Тревожная 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Управленческое</a:t>
            </a:r>
            <a:r>
              <a:rPr sz="16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решение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466088" y="1607819"/>
            <a:ext cx="6385560" cy="4913630"/>
            <a:chOff x="1466088" y="1607819"/>
            <a:chExt cx="6385560" cy="4913630"/>
          </a:xfrm>
        </p:grpSpPr>
        <p:pic>
          <p:nvPicPr>
            <p:cNvPr id="49" name="object 4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952488" y="6057899"/>
              <a:ext cx="312420" cy="44958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049770" y="6081242"/>
              <a:ext cx="117855" cy="24985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762500" y="6073140"/>
              <a:ext cx="312420" cy="44805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859654" y="6095809"/>
              <a:ext cx="117983" cy="24987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1339" y="6036563"/>
              <a:ext cx="310896" cy="448056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98114" y="6059055"/>
              <a:ext cx="117856" cy="24985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469136" y="6057899"/>
              <a:ext cx="312419" cy="44958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566291" y="6081242"/>
              <a:ext cx="117856" cy="24985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466088" y="4529327"/>
              <a:ext cx="618744" cy="385572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1622044" y="4551934"/>
              <a:ext cx="421005" cy="202565"/>
            </a:xfrm>
            <a:custGeom>
              <a:avLst/>
              <a:gdLst/>
              <a:ahLst/>
              <a:cxnLst/>
              <a:rect l="l" t="t" r="r" b="b"/>
              <a:pathLst>
                <a:path w="421005" h="202564">
                  <a:moveTo>
                    <a:pt x="78105" y="92710"/>
                  </a:moveTo>
                  <a:lnTo>
                    <a:pt x="70104" y="93853"/>
                  </a:lnTo>
                  <a:lnTo>
                    <a:pt x="65912" y="99568"/>
                  </a:lnTo>
                  <a:lnTo>
                    <a:pt x="0" y="187579"/>
                  </a:lnTo>
                  <a:lnTo>
                    <a:pt x="116078" y="202438"/>
                  </a:lnTo>
                  <a:lnTo>
                    <a:pt x="122428" y="197612"/>
                  </a:lnTo>
                  <a:lnTo>
                    <a:pt x="123462" y="189484"/>
                  </a:lnTo>
                  <a:lnTo>
                    <a:pt x="28193" y="189484"/>
                  </a:lnTo>
                  <a:lnTo>
                    <a:pt x="18287" y="165989"/>
                  </a:lnTo>
                  <a:lnTo>
                    <a:pt x="61523" y="147713"/>
                  </a:lnTo>
                  <a:lnTo>
                    <a:pt x="90424" y="109093"/>
                  </a:lnTo>
                  <a:lnTo>
                    <a:pt x="89281" y="101219"/>
                  </a:lnTo>
                  <a:lnTo>
                    <a:pt x="83693" y="96901"/>
                  </a:lnTo>
                  <a:lnTo>
                    <a:pt x="78105" y="92710"/>
                  </a:lnTo>
                  <a:close/>
                </a:path>
                <a:path w="421005" h="202564">
                  <a:moveTo>
                    <a:pt x="61523" y="147713"/>
                  </a:moveTo>
                  <a:lnTo>
                    <a:pt x="18287" y="165989"/>
                  </a:lnTo>
                  <a:lnTo>
                    <a:pt x="28193" y="189484"/>
                  </a:lnTo>
                  <a:lnTo>
                    <a:pt x="38101" y="185293"/>
                  </a:lnTo>
                  <a:lnTo>
                    <a:pt x="33400" y="185293"/>
                  </a:lnTo>
                  <a:lnTo>
                    <a:pt x="24764" y="165100"/>
                  </a:lnTo>
                  <a:lnTo>
                    <a:pt x="48512" y="165100"/>
                  </a:lnTo>
                  <a:lnTo>
                    <a:pt x="61523" y="147713"/>
                  </a:lnTo>
                  <a:close/>
                </a:path>
                <a:path w="421005" h="202564">
                  <a:moveTo>
                    <a:pt x="71561" y="171138"/>
                  </a:moveTo>
                  <a:lnTo>
                    <a:pt x="28193" y="189484"/>
                  </a:lnTo>
                  <a:lnTo>
                    <a:pt x="123462" y="189484"/>
                  </a:lnTo>
                  <a:lnTo>
                    <a:pt x="124206" y="183642"/>
                  </a:lnTo>
                  <a:lnTo>
                    <a:pt x="119253" y="177292"/>
                  </a:lnTo>
                  <a:lnTo>
                    <a:pt x="71561" y="171138"/>
                  </a:lnTo>
                  <a:close/>
                </a:path>
                <a:path w="421005" h="202564">
                  <a:moveTo>
                    <a:pt x="24764" y="165100"/>
                  </a:moveTo>
                  <a:lnTo>
                    <a:pt x="33400" y="185293"/>
                  </a:lnTo>
                  <a:lnTo>
                    <a:pt x="46421" y="167894"/>
                  </a:lnTo>
                  <a:lnTo>
                    <a:pt x="24764" y="165100"/>
                  </a:lnTo>
                  <a:close/>
                </a:path>
                <a:path w="421005" h="202564">
                  <a:moveTo>
                    <a:pt x="46421" y="167894"/>
                  </a:moveTo>
                  <a:lnTo>
                    <a:pt x="33400" y="185293"/>
                  </a:lnTo>
                  <a:lnTo>
                    <a:pt x="38101" y="185293"/>
                  </a:lnTo>
                  <a:lnTo>
                    <a:pt x="71561" y="171138"/>
                  </a:lnTo>
                  <a:lnTo>
                    <a:pt x="46421" y="167894"/>
                  </a:lnTo>
                  <a:close/>
                </a:path>
                <a:path w="421005" h="202564">
                  <a:moveTo>
                    <a:pt x="410972" y="0"/>
                  </a:moveTo>
                  <a:lnTo>
                    <a:pt x="61523" y="147713"/>
                  </a:lnTo>
                  <a:lnTo>
                    <a:pt x="46421" y="167894"/>
                  </a:lnTo>
                  <a:lnTo>
                    <a:pt x="71561" y="171138"/>
                  </a:lnTo>
                  <a:lnTo>
                    <a:pt x="420878" y="23368"/>
                  </a:lnTo>
                  <a:lnTo>
                    <a:pt x="410972" y="0"/>
                  </a:lnTo>
                  <a:close/>
                </a:path>
                <a:path w="421005" h="202564">
                  <a:moveTo>
                    <a:pt x="48512" y="165100"/>
                  </a:moveTo>
                  <a:lnTo>
                    <a:pt x="24764" y="165100"/>
                  </a:lnTo>
                  <a:lnTo>
                    <a:pt x="46421" y="167894"/>
                  </a:lnTo>
                  <a:lnTo>
                    <a:pt x="48512" y="16510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223759" y="4521708"/>
              <a:ext cx="627888" cy="400812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7267066" y="4544440"/>
              <a:ext cx="429259" cy="215265"/>
            </a:xfrm>
            <a:custGeom>
              <a:avLst/>
              <a:gdLst/>
              <a:ahLst/>
              <a:cxnLst/>
              <a:rect l="l" t="t" r="r" b="b"/>
              <a:pathLst>
                <a:path w="429259" h="215264">
                  <a:moveTo>
                    <a:pt x="357962" y="184514"/>
                  </a:moveTo>
                  <a:lnTo>
                    <a:pt x="310006" y="189610"/>
                  </a:lnTo>
                  <a:lnTo>
                    <a:pt x="304926" y="195833"/>
                  </a:lnTo>
                  <a:lnTo>
                    <a:pt x="305561" y="202818"/>
                  </a:lnTo>
                  <a:lnTo>
                    <a:pt x="306324" y="209803"/>
                  </a:lnTo>
                  <a:lnTo>
                    <a:pt x="312547" y="214756"/>
                  </a:lnTo>
                  <a:lnTo>
                    <a:pt x="319531" y="214121"/>
                  </a:lnTo>
                  <a:lnTo>
                    <a:pt x="416975" y="203834"/>
                  </a:lnTo>
                  <a:lnTo>
                    <a:pt x="400811" y="203834"/>
                  </a:lnTo>
                  <a:lnTo>
                    <a:pt x="357962" y="184514"/>
                  </a:lnTo>
                  <a:close/>
                </a:path>
                <a:path w="429259" h="215264">
                  <a:moveTo>
                    <a:pt x="382951" y="181870"/>
                  </a:moveTo>
                  <a:lnTo>
                    <a:pt x="357962" y="184514"/>
                  </a:lnTo>
                  <a:lnTo>
                    <a:pt x="400811" y="203834"/>
                  </a:lnTo>
                  <a:lnTo>
                    <a:pt x="402700" y="199643"/>
                  </a:lnTo>
                  <a:lnTo>
                    <a:pt x="395604" y="199643"/>
                  </a:lnTo>
                  <a:lnTo>
                    <a:pt x="382951" y="181870"/>
                  </a:lnTo>
                  <a:close/>
                </a:path>
                <a:path w="429259" h="215264">
                  <a:moveTo>
                    <a:pt x="353186" y="106044"/>
                  </a:moveTo>
                  <a:lnTo>
                    <a:pt x="341756" y="114172"/>
                  </a:lnTo>
                  <a:lnTo>
                    <a:pt x="340359" y="122046"/>
                  </a:lnTo>
                  <a:lnTo>
                    <a:pt x="368378" y="161401"/>
                  </a:lnTo>
                  <a:lnTo>
                    <a:pt x="411225" y="180720"/>
                  </a:lnTo>
                  <a:lnTo>
                    <a:pt x="400811" y="203834"/>
                  </a:lnTo>
                  <a:lnTo>
                    <a:pt x="416975" y="203834"/>
                  </a:lnTo>
                  <a:lnTo>
                    <a:pt x="429005" y="202564"/>
                  </a:lnTo>
                  <a:lnTo>
                    <a:pt x="361060" y="107314"/>
                  </a:lnTo>
                  <a:lnTo>
                    <a:pt x="353186" y="106044"/>
                  </a:lnTo>
                  <a:close/>
                </a:path>
                <a:path w="429259" h="215264">
                  <a:moveTo>
                    <a:pt x="404622" y="179577"/>
                  </a:moveTo>
                  <a:lnTo>
                    <a:pt x="382951" y="181870"/>
                  </a:lnTo>
                  <a:lnTo>
                    <a:pt x="395604" y="199643"/>
                  </a:lnTo>
                  <a:lnTo>
                    <a:pt x="404622" y="179577"/>
                  </a:lnTo>
                  <a:close/>
                </a:path>
                <a:path w="429259" h="215264">
                  <a:moveTo>
                    <a:pt x="408690" y="179577"/>
                  </a:moveTo>
                  <a:lnTo>
                    <a:pt x="404622" y="179577"/>
                  </a:lnTo>
                  <a:lnTo>
                    <a:pt x="395604" y="199643"/>
                  </a:lnTo>
                  <a:lnTo>
                    <a:pt x="402700" y="199643"/>
                  </a:lnTo>
                  <a:lnTo>
                    <a:pt x="411225" y="180720"/>
                  </a:lnTo>
                  <a:lnTo>
                    <a:pt x="408690" y="179577"/>
                  </a:lnTo>
                  <a:close/>
                </a:path>
                <a:path w="429259" h="215264">
                  <a:moveTo>
                    <a:pt x="10413" y="0"/>
                  </a:moveTo>
                  <a:lnTo>
                    <a:pt x="0" y="23113"/>
                  </a:lnTo>
                  <a:lnTo>
                    <a:pt x="357962" y="184514"/>
                  </a:lnTo>
                  <a:lnTo>
                    <a:pt x="382951" y="181870"/>
                  </a:lnTo>
                  <a:lnTo>
                    <a:pt x="368378" y="161401"/>
                  </a:lnTo>
                  <a:lnTo>
                    <a:pt x="10413" y="0"/>
                  </a:lnTo>
                  <a:close/>
                </a:path>
                <a:path w="429259" h="215264">
                  <a:moveTo>
                    <a:pt x="368378" y="161401"/>
                  </a:moveTo>
                  <a:lnTo>
                    <a:pt x="382951" y="181870"/>
                  </a:lnTo>
                  <a:lnTo>
                    <a:pt x="404622" y="179577"/>
                  </a:lnTo>
                  <a:lnTo>
                    <a:pt x="408690" y="179577"/>
                  </a:lnTo>
                  <a:lnTo>
                    <a:pt x="368378" y="161401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263896" y="5215128"/>
              <a:ext cx="312420" cy="448056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361178" y="5237987"/>
              <a:ext cx="117856" cy="24993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222235" y="5175504"/>
              <a:ext cx="601979" cy="445007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7264272" y="5198872"/>
              <a:ext cx="404495" cy="246379"/>
            </a:xfrm>
            <a:custGeom>
              <a:avLst/>
              <a:gdLst/>
              <a:ahLst/>
              <a:cxnLst/>
              <a:rect l="l" t="t" r="r" b="b"/>
              <a:pathLst>
                <a:path w="404495" h="246379">
                  <a:moveTo>
                    <a:pt x="287274" y="219963"/>
                  </a:moveTo>
                  <a:lnTo>
                    <a:pt x="281558" y="225678"/>
                  </a:lnTo>
                  <a:lnTo>
                    <a:pt x="281431" y="239648"/>
                  </a:lnTo>
                  <a:lnTo>
                    <a:pt x="287147" y="245363"/>
                  </a:lnTo>
                  <a:lnTo>
                    <a:pt x="294131" y="245490"/>
                  </a:lnTo>
                  <a:lnTo>
                    <a:pt x="404113" y="246125"/>
                  </a:lnTo>
                  <a:lnTo>
                    <a:pt x="403052" y="244220"/>
                  </a:lnTo>
                  <a:lnTo>
                    <a:pt x="375920" y="244220"/>
                  </a:lnTo>
                  <a:lnTo>
                    <a:pt x="335530" y="220328"/>
                  </a:lnTo>
                  <a:lnTo>
                    <a:pt x="294258" y="220090"/>
                  </a:lnTo>
                  <a:lnTo>
                    <a:pt x="287274" y="219963"/>
                  </a:lnTo>
                  <a:close/>
                </a:path>
                <a:path w="404495" h="246379">
                  <a:moveTo>
                    <a:pt x="335530" y="220328"/>
                  </a:moveTo>
                  <a:lnTo>
                    <a:pt x="375920" y="244220"/>
                  </a:lnTo>
                  <a:lnTo>
                    <a:pt x="378781" y="239394"/>
                  </a:lnTo>
                  <a:lnTo>
                    <a:pt x="371348" y="239394"/>
                  </a:lnTo>
                  <a:lnTo>
                    <a:pt x="360794" y="220473"/>
                  </a:lnTo>
                  <a:lnTo>
                    <a:pt x="335530" y="220328"/>
                  </a:lnTo>
                  <a:close/>
                </a:path>
                <a:path w="404495" h="246379">
                  <a:moveTo>
                    <a:pt x="339344" y="141731"/>
                  </a:moveTo>
                  <a:lnTo>
                    <a:pt x="327151" y="148589"/>
                  </a:lnTo>
                  <a:lnTo>
                    <a:pt x="324993" y="156336"/>
                  </a:lnTo>
                  <a:lnTo>
                    <a:pt x="328422" y="162432"/>
                  </a:lnTo>
                  <a:lnTo>
                    <a:pt x="348552" y="198524"/>
                  </a:lnTo>
                  <a:lnTo>
                    <a:pt x="388874" y="222376"/>
                  </a:lnTo>
                  <a:lnTo>
                    <a:pt x="375920" y="244220"/>
                  </a:lnTo>
                  <a:lnTo>
                    <a:pt x="403052" y="244220"/>
                  </a:lnTo>
                  <a:lnTo>
                    <a:pt x="350520" y="149986"/>
                  </a:lnTo>
                  <a:lnTo>
                    <a:pt x="347091" y="143890"/>
                  </a:lnTo>
                  <a:lnTo>
                    <a:pt x="339344" y="141731"/>
                  </a:lnTo>
                  <a:close/>
                </a:path>
                <a:path w="404495" h="246379">
                  <a:moveTo>
                    <a:pt x="360794" y="220473"/>
                  </a:moveTo>
                  <a:lnTo>
                    <a:pt x="371348" y="239394"/>
                  </a:lnTo>
                  <a:lnTo>
                    <a:pt x="382524" y="220598"/>
                  </a:lnTo>
                  <a:lnTo>
                    <a:pt x="360794" y="220473"/>
                  </a:lnTo>
                  <a:close/>
                </a:path>
                <a:path w="404495" h="246379">
                  <a:moveTo>
                    <a:pt x="348552" y="198524"/>
                  </a:moveTo>
                  <a:lnTo>
                    <a:pt x="360794" y="220473"/>
                  </a:lnTo>
                  <a:lnTo>
                    <a:pt x="382524" y="220598"/>
                  </a:lnTo>
                  <a:lnTo>
                    <a:pt x="371348" y="239394"/>
                  </a:lnTo>
                  <a:lnTo>
                    <a:pt x="378781" y="239394"/>
                  </a:lnTo>
                  <a:lnTo>
                    <a:pt x="388874" y="222376"/>
                  </a:lnTo>
                  <a:lnTo>
                    <a:pt x="348552" y="198524"/>
                  </a:lnTo>
                  <a:close/>
                </a:path>
                <a:path w="404495" h="246379">
                  <a:moveTo>
                    <a:pt x="12953" y="0"/>
                  </a:moveTo>
                  <a:lnTo>
                    <a:pt x="0" y="21843"/>
                  </a:lnTo>
                  <a:lnTo>
                    <a:pt x="335530" y="220328"/>
                  </a:lnTo>
                  <a:lnTo>
                    <a:pt x="360794" y="220473"/>
                  </a:lnTo>
                  <a:lnTo>
                    <a:pt x="348552" y="198524"/>
                  </a:lnTo>
                  <a:lnTo>
                    <a:pt x="1295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505712" y="5219699"/>
              <a:ext cx="569976" cy="400812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1661414" y="5242686"/>
              <a:ext cx="371475" cy="207645"/>
            </a:xfrm>
            <a:custGeom>
              <a:avLst/>
              <a:gdLst/>
              <a:ahLst/>
              <a:cxnLst/>
              <a:rect l="l" t="t" r="r" b="b"/>
              <a:pathLst>
                <a:path w="371475" h="207645">
                  <a:moveTo>
                    <a:pt x="70104" y="101346"/>
                  </a:moveTo>
                  <a:lnTo>
                    <a:pt x="62230" y="103124"/>
                  </a:lnTo>
                  <a:lnTo>
                    <a:pt x="58419" y="109093"/>
                  </a:lnTo>
                  <a:lnTo>
                    <a:pt x="0" y="202310"/>
                  </a:lnTo>
                  <a:lnTo>
                    <a:pt x="116840" y="207644"/>
                  </a:lnTo>
                  <a:lnTo>
                    <a:pt x="122809" y="202184"/>
                  </a:lnTo>
                  <a:lnTo>
                    <a:pt x="122829" y="201803"/>
                  </a:lnTo>
                  <a:lnTo>
                    <a:pt x="28193" y="201803"/>
                  </a:lnTo>
                  <a:lnTo>
                    <a:pt x="16383" y="179324"/>
                  </a:lnTo>
                  <a:lnTo>
                    <a:pt x="58101" y="157498"/>
                  </a:lnTo>
                  <a:lnTo>
                    <a:pt x="80010" y="122681"/>
                  </a:lnTo>
                  <a:lnTo>
                    <a:pt x="83693" y="116712"/>
                  </a:lnTo>
                  <a:lnTo>
                    <a:pt x="81915" y="108838"/>
                  </a:lnTo>
                  <a:lnTo>
                    <a:pt x="75946" y="105156"/>
                  </a:lnTo>
                  <a:lnTo>
                    <a:pt x="70104" y="101346"/>
                  </a:lnTo>
                  <a:close/>
                </a:path>
                <a:path w="371475" h="207645">
                  <a:moveTo>
                    <a:pt x="58101" y="157498"/>
                  </a:moveTo>
                  <a:lnTo>
                    <a:pt x="16383" y="179324"/>
                  </a:lnTo>
                  <a:lnTo>
                    <a:pt x="28193" y="201803"/>
                  </a:lnTo>
                  <a:lnTo>
                    <a:pt x="36690" y="197357"/>
                  </a:lnTo>
                  <a:lnTo>
                    <a:pt x="33019" y="197357"/>
                  </a:lnTo>
                  <a:lnTo>
                    <a:pt x="22860" y="177926"/>
                  </a:lnTo>
                  <a:lnTo>
                    <a:pt x="45246" y="177926"/>
                  </a:lnTo>
                  <a:lnTo>
                    <a:pt x="58101" y="157498"/>
                  </a:lnTo>
                  <a:close/>
                </a:path>
                <a:path w="371475" h="207645">
                  <a:moveTo>
                    <a:pt x="69703" y="180086"/>
                  </a:moveTo>
                  <a:lnTo>
                    <a:pt x="28193" y="201803"/>
                  </a:lnTo>
                  <a:lnTo>
                    <a:pt x="122829" y="201803"/>
                  </a:lnTo>
                  <a:lnTo>
                    <a:pt x="123190" y="195199"/>
                  </a:lnTo>
                  <a:lnTo>
                    <a:pt x="123443" y="188213"/>
                  </a:lnTo>
                  <a:lnTo>
                    <a:pt x="117983" y="182244"/>
                  </a:lnTo>
                  <a:lnTo>
                    <a:pt x="69703" y="180086"/>
                  </a:lnTo>
                  <a:close/>
                </a:path>
                <a:path w="371475" h="207645">
                  <a:moveTo>
                    <a:pt x="22860" y="177926"/>
                  </a:moveTo>
                  <a:lnTo>
                    <a:pt x="33019" y="197357"/>
                  </a:lnTo>
                  <a:lnTo>
                    <a:pt x="44615" y="178930"/>
                  </a:lnTo>
                  <a:lnTo>
                    <a:pt x="22860" y="177926"/>
                  </a:lnTo>
                  <a:close/>
                </a:path>
                <a:path w="371475" h="207645">
                  <a:moveTo>
                    <a:pt x="44615" y="178930"/>
                  </a:moveTo>
                  <a:lnTo>
                    <a:pt x="33019" y="197357"/>
                  </a:lnTo>
                  <a:lnTo>
                    <a:pt x="36690" y="197357"/>
                  </a:lnTo>
                  <a:lnTo>
                    <a:pt x="69703" y="180086"/>
                  </a:lnTo>
                  <a:lnTo>
                    <a:pt x="44615" y="178930"/>
                  </a:lnTo>
                  <a:close/>
                </a:path>
                <a:path w="371475" h="207645">
                  <a:moveTo>
                    <a:pt x="359156" y="0"/>
                  </a:moveTo>
                  <a:lnTo>
                    <a:pt x="58101" y="157498"/>
                  </a:lnTo>
                  <a:lnTo>
                    <a:pt x="44615" y="178930"/>
                  </a:lnTo>
                  <a:lnTo>
                    <a:pt x="69703" y="180086"/>
                  </a:lnTo>
                  <a:lnTo>
                    <a:pt x="370967" y="22478"/>
                  </a:lnTo>
                  <a:lnTo>
                    <a:pt x="359156" y="0"/>
                  </a:lnTo>
                  <a:close/>
                </a:path>
                <a:path w="371475" h="207645">
                  <a:moveTo>
                    <a:pt x="45246" y="177926"/>
                  </a:moveTo>
                  <a:lnTo>
                    <a:pt x="22860" y="177926"/>
                  </a:lnTo>
                  <a:lnTo>
                    <a:pt x="44615" y="178930"/>
                  </a:lnTo>
                  <a:lnTo>
                    <a:pt x="45246" y="177926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7173467" y="2886455"/>
              <a:ext cx="541020" cy="451103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7215759" y="2906522"/>
              <a:ext cx="287020" cy="196850"/>
            </a:xfrm>
            <a:custGeom>
              <a:avLst/>
              <a:gdLst/>
              <a:ahLst/>
              <a:cxnLst/>
              <a:rect l="l" t="t" r="r" b="b"/>
              <a:pathLst>
                <a:path w="287020" h="196850">
                  <a:moveTo>
                    <a:pt x="123951" y="149987"/>
                  </a:moveTo>
                  <a:lnTo>
                    <a:pt x="116514" y="151128"/>
                  </a:lnTo>
                  <a:lnTo>
                    <a:pt x="110267" y="154924"/>
                  </a:lnTo>
                  <a:lnTo>
                    <a:pt x="105878" y="160791"/>
                  </a:lnTo>
                  <a:lnTo>
                    <a:pt x="104013" y="168148"/>
                  </a:lnTo>
                  <a:lnTo>
                    <a:pt x="105152" y="175585"/>
                  </a:lnTo>
                  <a:lnTo>
                    <a:pt x="108934" y="181832"/>
                  </a:lnTo>
                  <a:lnTo>
                    <a:pt x="114764" y="186221"/>
                  </a:lnTo>
                  <a:lnTo>
                    <a:pt x="122047" y="188087"/>
                  </a:lnTo>
                  <a:lnTo>
                    <a:pt x="286893" y="196341"/>
                  </a:lnTo>
                  <a:lnTo>
                    <a:pt x="284537" y="191642"/>
                  </a:lnTo>
                  <a:lnTo>
                    <a:pt x="244729" y="191642"/>
                  </a:lnTo>
                  <a:lnTo>
                    <a:pt x="185739" y="153132"/>
                  </a:lnTo>
                  <a:lnTo>
                    <a:pt x="123951" y="149987"/>
                  </a:lnTo>
                  <a:close/>
                </a:path>
                <a:path w="287020" h="196850">
                  <a:moveTo>
                    <a:pt x="185739" y="153132"/>
                  </a:moveTo>
                  <a:lnTo>
                    <a:pt x="244729" y="191642"/>
                  </a:lnTo>
                  <a:lnTo>
                    <a:pt x="249541" y="184276"/>
                  </a:lnTo>
                  <a:lnTo>
                    <a:pt x="238125" y="184276"/>
                  </a:lnTo>
                  <a:lnTo>
                    <a:pt x="223514" y="155055"/>
                  </a:lnTo>
                  <a:lnTo>
                    <a:pt x="185739" y="153132"/>
                  </a:lnTo>
                  <a:close/>
                </a:path>
                <a:path w="287020" h="196850">
                  <a:moveTo>
                    <a:pt x="194744" y="38411"/>
                  </a:moveTo>
                  <a:lnTo>
                    <a:pt x="187451" y="40386"/>
                  </a:lnTo>
                  <a:lnTo>
                    <a:pt x="181443" y="45035"/>
                  </a:lnTo>
                  <a:lnTo>
                    <a:pt x="177863" y="51387"/>
                  </a:lnTo>
                  <a:lnTo>
                    <a:pt x="176950" y="58620"/>
                  </a:lnTo>
                  <a:lnTo>
                    <a:pt x="178943" y="65912"/>
                  </a:lnTo>
                  <a:lnTo>
                    <a:pt x="206637" y="121301"/>
                  </a:lnTo>
                  <a:lnTo>
                    <a:pt x="265557" y="159765"/>
                  </a:lnTo>
                  <a:lnTo>
                    <a:pt x="244729" y="191642"/>
                  </a:lnTo>
                  <a:lnTo>
                    <a:pt x="284537" y="191642"/>
                  </a:lnTo>
                  <a:lnTo>
                    <a:pt x="212979" y="48894"/>
                  </a:lnTo>
                  <a:lnTo>
                    <a:pt x="208329" y="42939"/>
                  </a:lnTo>
                  <a:lnTo>
                    <a:pt x="201977" y="39354"/>
                  </a:lnTo>
                  <a:lnTo>
                    <a:pt x="194744" y="38411"/>
                  </a:lnTo>
                  <a:close/>
                </a:path>
                <a:path w="287020" h="196850">
                  <a:moveTo>
                    <a:pt x="223514" y="155055"/>
                  </a:moveTo>
                  <a:lnTo>
                    <a:pt x="238125" y="184276"/>
                  </a:lnTo>
                  <a:lnTo>
                    <a:pt x="256159" y="156717"/>
                  </a:lnTo>
                  <a:lnTo>
                    <a:pt x="223514" y="155055"/>
                  </a:lnTo>
                  <a:close/>
                </a:path>
                <a:path w="287020" h="196850">
                  <a:moveTo>
                    <a:pt x="206637" y="121301"/>
                  </a:moveTo>
                  <a:lnTo>
                    <a:pt x="223514" y="155055"/>
                  </a:lnTo>
                  <a:lnTo>
                    <a:pt x="256159" y="156717"/>
                  </a:lnTo>
                  <a:lnTo>
                    <a:pt x="238125" y="184276"/>
                  </a:lnTo>
                  <a:lnTo>
                    <a:pt x="249541" y="184276"/>
                  </a:lnTo>
                  <a:lnTo>
                    <a:pt x="265557" y="159765"/>
                  </a:lnTo>
                  <a:lnTo>
                    <a:pt x="206637" y="121301"/>
                  </a:lnTo>
                  <a:close/>
                </a:path>
                <a:path w="287020" h="196850">
                  <a:moveTo>
                    <a:pt x="20827" y="0"/>
                  </a:moveTo>
                  <a:lnTo>
                    <a:pt x="0" y="31876"/>
                  </a:lnTo>
                  <a:lnTo>
                    <a:pt x="185739" y="153132"/>
                  </a:lnTo>
                  <a:lnTo>
                    <a:pt x="223514" y="155055"/>
                  </a:lnTo>
                  <a:lnTo>
                    <a:pt x="206637" y="121301"/>
                  </a:lnTo>
                  <a:lnTo>
                    <a:pt x="20827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505712" y="2886455"/>
              <a:ext cx="594360" cy="45110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717548" y="2905759"/>
              <a:ext cx="339725" cy="201930"/>
            </a:xfrm>
            <a:custGeom>
              <a:avLst/>
              <a:gdLst/>
              <a:ahLst/>
              <a:cxnLst/>
              <a:rect l="l" t="t" r="r" b="b"/>
              <a:pathLst>
                <a:path w="339725" h="201930">
                  <a:moveTo>
                    <a:pt x="104255" y="46843"/>
                  </a:moveTo>
                  <a:lnTo>
                    <a:pt x="96964" y="47212"/>
                  </a:lnTo>
                  <a:lnTo>
                    <a:pt x="90340" y="50295"/>
                  </a:lnTo>
                  <a:lnTo>
                    <a:pt x="85216" y="55879"/>
                  </a:lnTo>
                  <a:lnTo>
                    <a:pt x="0" y="197103"/>
                  </a:lnTo>
                  <a:lnTo>
                    <a:pt x="164972" y="201675"/>
                  </a:lnTo>
                  <a:lnTo>
                    <a:pt x="172368" y="200423"/>
                  </a:lnTo>
                  <a:lnTo>
                    <a:pt x="178514" y="196516"/>
                  </a:lnTo>
                  <a:lnTo>
                    <a:pt x="179096" y="195706"/>
                  </a:lnTo>
                  <a:lnTo>
                    <a:pt x="42290" y="195706"/>
                  </a:lnTo>
                  <a:lnTo>
                    <a:pt x="24002" y="162305"/>
                  </a:lnTo>
                  <a:lnTo>
                    <a:pt x="85907" y="128467"/>
                  </a:lnTo>
                  <a:lnTo>
                    <a:pt x="117856" y="75437"/>
                  </a:lnTo>
                  <a:lnTo>
                    <a:pt x="120415" y="68369"/>
                  </a:lnTo>
                  <a:lnTo>
                    <a:pt x="120046" y="61087"/>
                  </a:lnTo>
                  <a:lnTo>
                    <a:pt x="116963" y="54471"/>
                  </a:lnTo>
                  <a:lnTo>
                    <a:pt x="111378" y="49402"/>
                  </a:lnTo>
                  <a:lnTo>
                    <a:pt x="104255" y="46843"/>
                  </a:lnTo>
                  <a:close/>
                </a:path>
                <a:path w="339725" h="201930">
                  <a:moveTo>
                    <a:pt x="85907" y="128467"/>
                  </a:moveTo>
                  <a:lnTo>
                    <a:pt x="24002" y="162305"/>
                  </a:lnTo>
                  <a:lnTo>
                    <a:pt x="42290" y="195706"/>
                  </a:lnTo>
                  <a:lnTo>
                    <a:pt x="54837" y="188849"/>
                  </a:lnTo>
                  <a:lnTo>
                    <a:pt x="49529" y="188849"/>
                  </a:lnTo>
                  <a:lnTo>
                    <a:pt x="33654" y="159892"/>
                  </a:lnTo>
                  <a:lnTo>
                    <a:pt x="66974" y="159892"/>
                  </a:lnTo>
                  <a:lnTo>
                    <a:pt x="85907" y="128467"/>
                  </a:lnTo>
                  <a:close/>
                </a:path>
                <a:path w="339725" h="201930">
                  <a:moveTo>
                    <a:pt x="104217" y="161856"/>
                  </a:moveTo>
                  <a:lnTo>
                    <a:pt x="42290" y="195706"/>
                  </a:lnTo>
                  <a:lnTo>
                    <a:pt x="179096" y="195706"/>
                  </a:lnTo>
                  <a:lnTo>
                    <a:pt x="182778" y="190585"/>
                  </a:lnTo>
                  <a:lnTo>
                    <a:pt x="184531" y="183261"/>
                  </a:lnTo>
                  <a:lnTo>
                    <a:pt x="183223" y="175791"/>
                  </a:lnTo>
                  <a:lnTo>
                    <a:pt x="179308" y="169608"/>
                  </a:lnTo>
                  <a:lnTo>
                    <a:pt x="173368" y="165330"/>
                  </a:lnTo>
                  <a:lnTo>
                    <a:pt x="165988" y="163575"/>
                  </a:lnTo>
                  <a:lnTo>
                    <a:pt x="104217" y="161856"/>
                  </a:lnTo>
                  <a:close/>
                </a:path>
                <a:path w="339725" h="201930">
                  <a:moveTo>
                    <a:pt x="33654" y="159892"/>
                  </a:moveTo>
                  <a:lnTo>
                    <a:pt x="49529" y="188849"/>
                  </a:lnTo>
                  <a:lnTo>
                    <a:pt x="66425" y="160805"/>
                  </a:lnTo>
                  <a:lnTo>
                    <a:pt x="33654" y="159892"/>
                  </a:lnTo>
                  <a:close/>
                </a:path>
                <a:path w="339725" h="201930">
                  <a:moveTo>
                    <a:pt x="66425" y="160805"/>
                  </a:moveTo>
                  <a:lnTo>
                    <a:pt x="49529" y="188849"/>
                  </a:lnTo>
                  <a:lnTo>
                    <a:pt x="54837" y="188849"/>
                  </a:lnTo>
                  <a:lnTo>
                    <a:pt x="104217" y="161856"/>
                  </a:lnTo>
                  <a:lnTo>
                    <a:pt x="66425" y="160805"/>
                  </a:lnTo>
                  <a:close/>
                </a:path>
                <a:path w="339725" h="201930">
                  <a:moveTo>
                    <a:pt x="320928" y="0"/>
                  </a:moveTo>
                  <a:lnTo>
                    <a:pt x="85907" y="128467"/>
                  </a:lnTo>
                  <a:lnTo>
                    <a:pt x="66425" y="160805"/>
                  </a:lnTo>
                  <a:lnTo>
                    <a:pt x="104217" y="161856"/>
                  </a:lnTo>
                  <a:lnTo>
                    <a:pt x="339216" y="33400"/>
                  </a:lnTo>
                  <a:lnTo>
                    <a:pt x="320928" y="0"/>
                  </a:lnTo>
                  <a:close/>
                </a:path>
                <a:path w="339725" h="201930">
                  <a:moveTo>
                    <a:pt x="66974" y="159892"/>
                  </a:moveTo>
                  <a:lnTo>
                    <a:pt x="33654" y="159892"/>
                  </a:lnTo>
                  <a:lnTo>
                    <a:pt x="66425" y="160805"/>
                  </a:lnTo>
                  <a:lnTo>
                    <a:pt x="66974" y="159892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621536" y="1607819"/>
              <a:ext cx="5608320" cy="734567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661160" y="2612136"/>
              <a:ext cx="5608320" cy="787908"/>
            </a:xfrm>
            <a:prstGeom prst="rect">
              <a:avLst/>
            </a:prstGeom>
          </p:spPr>
        </p:pic>
      </p:grpSp>
      <p:sp>
        <p:nvSpPr>
          <p:cNvPr id="73" name="object 73"/>
          <p:cNvSpPr txBox="1"/>
          <p:nvPr/>
        </p:nvSpPr>
        <p:spPr>
          <a:xfrm>
            <a:off x="2586354" y="1555326"/>
            <a:ext cx="3496310" cy="1402080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524510" algn="ctr">
              <a:lnSpc>
                <a:spcPct val="100000"/>
              </a:lnSpc>
              <a:spcBef>
                <a:spcPts val="815"/>
              </a:spcBef>
            </a:pPr>
            <a:r>
              <a:rPr sz="16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Уровни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оценки</a:t>
            </a:r>
            <a:endParaRPr sz="16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  <a:spcBef>
                <a:spcPts val="635"/>
              </a:spcBef>
            </a:pPr>
            <a:r>
              <a:rPr sz="1400" b="1" dirty="0">
                <a:latin typeface="Times New Roman"/>
                <a:cs typeface="Times New Roman"/>
              </a:rPr>
              <a:t>учитель</a:t>
            </a:r>
            <a:r>
              <a:rPr sz="1400" b="1" spc="-4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-</a:t>
            </a:r>
            <a:r>
              <a:rPr sz="1400" b="1" spc="-2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предмет</a:t>
            </a:r>
            <a:endParaRPr sz="140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1400" b="1" dirty="0">
                <a:latin typeface="Times New Roman"/>
                <a:cs typeface="Times New Roman"/>
              </a:rPr>
              <a:t>классный</a:t>
            </a:r>
            <a:r>
              <a:rPr sz="1400" b="1" spc="-20" dirty="0">
                <a:latin typeface="Times New Roman"/>
                <a:cs typeface="Times New Roman"/>
              </a:rPr>
              <a:t> </a:t>
            </a:r>
            <a:r>
              <a:rPr sz="1400" b="1" spc="-10" dirty="0">
                <a:latin typeface="Times New Roman"/>
                <a:cs typeface="Times New Roman"/>
              </a:rPr>
              <a:t>руководитель</a:t>
            </a:r>
            <a:r>
              <a:rPr sz="1400" b="1" spc="-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–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класс</a:t>
            </a:r>
            <a:endParaRPr sz="1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latin typeface="Times New Roman"/>
                <a:cs typeface="Times New Roman"/>
              </a:rPr>
              <a:t>администрация</a:t>
            </a:r>
            <a:r>
              <a:rPr sz="1400" b="1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–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параллель, уровень,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школа</a:t>
            </a:r>
            <a:endParaRPr sz="1400">
              <a:latin typeface="Times New Roman"/>
              <a:cs typeface="Times New Roman"/>
            </a:endParaRPr>
          </a:p>
          <a:p>
            <a:pPr marL="892810">
              <a:lnSpc>
                <a:spcPct val="100000"/>
              </a:lnSpc>
              <a:spcBef>
                <a:spcPts val="365"/>
              </a:spcBef>
            </a:pP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Критерии</a:t>
            </a:r>
            <a:r>
              <a:rPr sz="18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оценивания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63500" y="69850"/>
              <a:ext cx="9013825" cy="6692900"/>
            </a:xfrm>
            <a:custGeom>
              <a:avLst/>
              <a:gdLst/>
              <a:ahLst/>
              <a:cxnLst/>
              <a:rect l="l" t="t" r="r" b="b"/>
              <a:pathLst>
                <a:path w="9013825" h="6692900">
                  <a:moveTo>
                    <a:pt x="0" y="329946"/>
                  </a:moveTo>
                  <a:lnTo>
                    <a:pt x="3576" y="281184"/>
                  </a:lnTo>
                  <a:lnTo>
                    <a:pt x="13967" y="234645"/>
                  </a:lnTo>
                  <a:lnTo>
                    <a:pt x="30661" y="190840"/>
                  </a:lnTo>
                  <a:lnTo>
                    <a:pt x="53148" y="150277"/>
                  </a:lnTo>
                  <a:lnTo>
                    <a:pt x="80918" y="113468"/>
                  </a:lnTo>
                  <a:lnTo>
                    <a:pt x="113460" y="80923"/>
                  </a:lnTo>
                  <a:lnTo>
                    <a:pt x="150264" y="53151"/>
                  </a:lnTo>
                  <a:lnTo>
                    <a:pt x="190820" y="30662"/>
                  </a:lnTo>
                  <a:lnTo>
                    <a:pt x="234617" y="13967"/>
                  </a:lnTo>
                  <a:lnTo>
                    <a:pt x="281146" y="3576"/>
                  </a:lnTo>
                  <a:lnTo>
                    <a:pt x="329895" y="0"/>
                  </a:lnTo>
                  <a:lnTo>
                    <a:pt x="8683879" y="0"/>
                  </a:lnTo>
                  <a:lnTo>
                    <a:pt x="8732640" y="3576"/>
                  </a:lnTo>
                  <a:lnTo>
                    <a:pt x="8779179" y="13967"/>
                  </a:lnTo>
                  <a:lnTo>
                    <a:pt x="8822984" y="30662"/>
                  </a:lnTo>
                  <a:lnTo>
                    <a:pt x="8863547" y="53151"/>
                  </a:lnTo>
                  <a:lnTo>
                    <a:pt x="8900356" y="80923"/>
                  </a:lnTo>
                  <a:lnTo>
                    <a:pt x="8932901" y="113468"/>
                  </a:lnTo>
                  <a:lnTo>
                    <a:pt x="8960673" y="150277"/>
                  </a:lnTo>
                  <a:lnTo>
                    <a:pt x="8983162" y="190840"/>
                  </a:lnTo>
                  <a:lnTo>
                    <a:pt x="8999857" y="234645"/>
                  </a:lnTo>
                  <a:lnTo>
                    <a:pt x="9010248" y="281184"/>
                  </a:lnTo>
                  <a:lnTo>
                    <a:pt x="9013825" y="329946"/>
                  </a:lnTo>
                  <a:lnTo>
                    <a:pt x="9013825" y="6363004"/>
                  </a:lnTo>
                  <a:lnTo>
                    <a:pt x="9010248" y="6411753"/>
                  </a:lnTo>
                  <a:lnTo>
                    <a:pt x="8999857" y="6458282"/>
                  </a:lnTo>
                  <a:lnTo>
                    <a:pt x="8983162" y="6502079"/>
                  </a:lnTo>
                  <a:lnTo>
                    <a:pt x="8960673" y="6542634"/>
                  </a:lnTo>
                  <a:lnTo>
                    <a:pt x="8932901" y="6579438"/>
                  </a:lnTo>
                  <a:lnTo>
                    <a:pt x="8900356" y="6611980"/>
                  </a:lnTo>
                  <a:lnTo>
                    <a:pt x="8863547" y="6639750"/>
                  </a:lnTo>
                  <a:lnTo>
                    <a:pt x="8822984" y="6662237"/>
                  </a:lnTo>
                  <a:lnTo>
                    <a:pt x="8779179" y="6678931"/>
                  </a:lnTo>
                  <a:lnTo>
                    <a:pt x="8732640" y="6689321"/>
                  </a:lnTo>
                  <a:lnTo>
                    <a:pt x="8683879" y="6692898"/>
                  </a:lnTo>
                  <a:lnTo>
                    <a:pt x="329895" y="6692898"/>
                  </a:lnTo>
                  <a:lnTo>
                    <a:pt x="281146" y="6689321"/>
                  </a:lnTo>
                  <a:lnTo>
                    <a:pt x="234617" y="6678931"/>
                  </a:lnTo>
                  <a:lnTo>
                    <a:pt x="190820" y="6662237"/>
                  </a:lnTo>
                  <a:lnTo>
                    <a:pt x="150264" y="6639750"/>
                  </a:lnTo>
                  <a:lnTo>
                    <a:pt x="113460" y="6611980"/>
                  </a:lnTo>
                  <a:lnTo>
                    <a:pt x="80918" y="6579438"/>
                  </a:lnTo>
                  <a:lnTo>
                    <a:pt x="53148" y="6542634"/>
                  </a:lnTo>
                  <a:lnTo>
                    <a:pt x="30661" y="6502079"/>
                  </a:lnTo>
                  <a:lnTo>
                    <a:pt x="13967" y="6458282"/>
                  </a:lnTo>
                  <a:lnTo>
                    <a:pt x="3576" y="6411753"/>
                  </a:lnTo>
                  <a:lnTo>
                    <a:pt x="0" y="6363004"/>
                  </a:lnTo>
                  <a:lnTo>
                    <a:pt x="0" y="32994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70433" y="137540"/>
            <a:ext cx="14903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ВСОКО 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6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ВШК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43708" y="187832"/>
            <a:ext cx="652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30" dirty="0">
                <a:solidFill>
                  <a:srgbClr val="001F5F"/>
                </a:solidFill>
                <a:latin typeface="Times New Roman"/>
                <a:cs typeface="Times New Roman"/>
              </a:rPr>
              <a:t>ВСОКО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 функционирует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 во взаимосвязи</a:t>
            </a:r>
            <a:r>
              <a:rPr sz="1200" b="1" i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b="1" i="1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системой</a:t>
            </a:r>
            <a:r>
              <a:rPr sz="1200" b="1" i="1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внутришкольного</a:t>
            </a:r>
            <a:r>
              <a:rPr sz="1200" b="1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контроля </a:t>
            </a:r>
            <a:r>
              <a:rPr sz="1200" b="1" i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мониторинга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2134" y="382904"/>
            <a:ext cx="73945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68655">
              <a:lnSpc>
                <a:spcPct val="100000"/>
              </a:lnSpc>
              <a:spcBef>
                <a:spcPts val="100"/>
              </a:spcBef>
            </a:pP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как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основой управления образовательной деятельностью образовательной организации; </a:t>
            </a:r>
            <a:r>
              <a:rPr sz="12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направлена</a:t>
            </a:r>
            <a:r>
              <a:rPr sz="1200" b="1" i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dirty="0">
                <a:solidFill>
                  <a:srgbClr val="001F5F"/>
                </a:solidFill>
                <a:latin typeface="Times New Roman"/>
                <a:cs typeface="Times New Roman"/>
              </a:rPr>
              <a:t>на 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обеспечение</a:t>
            </a:r>
            <a:r>
              <a:rPr sz="1200" b="1" i="1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соответствия</a:t>
            </a:r>
            <a:r>
              <a:rPr sz="1200" b="1" i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процедурам</a:t>
            </a:r>
            <a:r>
              <a:rPr sz="1200" b="1" i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b="1" i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содержанию</a:t>
            </a:r>
            <a:r>
              <a:rPr sz="1200" b="1" i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внешней</a:t>
            </a:r>
            <a:r>
              <a:rPr sz="1200" b="1" i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оценки</a:t>
            </a:r>
            <a:r>
              <a:rPr sz="1200" b="1" i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качества</a:t>
            </a:r>
            <a:r>
              <a:rPr sz="12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" y="757427"/>
            <a:ext cx="1866900" cy="12954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14045" y="1040155"/>
            <a:ext cx="1299845" cy="68072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065" marR="5080" indent="1270" algn="ctr">
              <a:lnSpc>
                <a:spcPct val="103699"/>
              </a:lnSpc>
              <a:spcBef>
                <a:spcPts val="150"/>
              </a:spcBef>
            </a:pP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Организация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300" b="1" spc="-15" dirty="0">
                <a:solidFill>
                  <a:srgbClr val="001F5F"/>
                </a:solidFill>
                <a:latin typeface="Cambria"/>
                <a:cs typeface="Cambria"/>
              </a:rPr>
              <a:t>педагогической </a:t>
            </a:r>
            <a:r>
              <a:rPr sz="1300" b="1" spc="-27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деятельности</a:t>
            </a:r>
            <a:endParaRPr sz="1400">
              <a:latin typeface="Cambria"/>
              <a:cs typeface="Cambri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6607" y="757427"/>
            <a:ext cx="1909571" cy="12954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062352" y="1147317"/>
            <a:ext cx="1377315" cy="481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">
              <a:lnSpc>
                <a:spcPts val="1435"/>
              </a:lnSpc>
              <a:spcBef>
                <a:spcPts val="100"/>
              </a:spcBef>
            </a:pPr>
            <a:r>
              <a:rPr sz="1200" b="1" spc="-5" dirty="0">
                <a:solidFill>
                  <a:srgbClr val="C00000"/>
                </a:solidFill>
                <a:latin typeface="Cambria"/>
                <a:cs typeface="Cambria"/>
              </a:rPr>
              <a:t>Образовательный</a:t>
            </a:r>
            <a:endParaRPr sz="1200">
              <a:latin typeface="Cambria"/>
              <a:cs typeface="Cambria"/>
            </a:endParaRPr>
          </a:p>
          <a:p>
            <a:pPr marL="12700">
              <a:lnSpc>
                <a:spcPts val="2155"/>
              </a:lnSpc>
            </a:pP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мониторинг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74364" y="757427"/>
            <a:ext cx="1906524" cy="1295400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920109" y="1100073"/>
            <a:ext cx="13773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6F2F9F"/>
                </a:solidFill>
                <a:latin typeface="Cambria"/>
                <a:cs typeface="Cambria"/>
              </a:rPr>
              <a:t>Экспертный</a:t>
            </a:r>
            <a:endParaRPr sz="1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800" b="1" spc="-15" dirty="0">
                <a:solidFill>
                  <a:srgbClr val="6F2F9F"/>
                </a:solidFill>
                <a:latin typeface="Cambria"/>
                <a:cs typeface="Cambria"/>
              </a:rPr>
              <a:t>контроль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60491" y="757427"/>
            <a:ext cx="1866900" cy="129540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780913" y="1166076"/>
            <a:ext cx="1228090" cy="50863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80"/>
              </a:spcBef>
            </a:pPr>
            <a:r>
              <a:rPr sz="1200" b="1" spc="-5" dirty="0">
                <a:solidFill>
                  <a:srgbClr val="783979"/>
                </a:solidFill>
                <a:latin typeface="Cambria"/>
                <a:cs typeface="Cambria"/>
              </a:rPr>
              <a:t>Воспитательная</a:t>
            </a:r>
            <a:endParaRPr sz="12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  <a:spcBef>
                <a:spcPts val="120"/>
              </a:spcBef>
            </a:pPr>
            <a:r>
              <a:rPr sz="1800" b="1" spc="-10" dirty="0">
                <a:solidFill>
                  <a:srgbClr val="783979"/>
                </a:solidFill>
                <a:latin typeface="Cambria"/>
                <a:cs typeface="Cambria"/>
              </a:rPr>
              <a:t>работа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46619" y="757427"/>
            <a:ext cx="1879092" cy="12954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7499984" y="1145794"/>
            <a:ext cx="1362710" cy="48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384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009900"/>
                </a:solidFill>
                <a:latin typeface="Cambria"/>
                <a:cs typeface="Cambria"/>
              </a:rPr>
              <a:t>Хозяйственная</a:t>
            </a:r>
            <a:endParaRPr sz="1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009900"/>
                </a:solidFill>
                <a:latin typeface="Cambria"/>
                <a:cs typeface="Cambria"/>
              </a:rPr>
              <a:t>деятельность</a:t>
            </a:r>
            <a:endParaRPr sz="1600">
              <a:latin typeface="Cambria"/>
              <a:cs typeface="Cambri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0480" y="1927860"/>
            <a:ext cx="1866900" cy="2879090"/>
            <a:chOff x="30480" y="1927860"/>
            <a:chExt cx="1866900" cy="2879090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480" y="1927860"/>
              <a:ext cx="1866900" cy="113385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480" y="2763012"/>
              <a:ext cx="1866900" cy="118567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480" y="3619500"/>
              <a:ext cx="1866900" cy="1187195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284784" y="2051685"/>
            <a:ext cx="1362710" cy="2556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Организация</a:t>
            </a:r>
            <a:endParaRPr sz="1100" dirty="0">
              <a:latin typeface="Cambria"/>
              <a:cs typeface="Cambria"/>
            </a:endParaRPr>
          </a:p>
          <a:p>
            <a:pPr marL="12700" marR="9525" indent="635" algn="ctr">
              <a:lnSpc>
                <a:spcPct val="100000"/>
              </a:lnSpc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учебного процесса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i="1" spc="-5" dirty="0">
                <a:solidFill>
                  <a:srgbClr val="001F5F"/>
                </a:solidFill>
                <a:latin typeface="Cambria"/>
                <a:cs typeface="Cambria"/>
              </a:rPr>
              <a:t>(</a:t>
            </a:r>
            <a:r>
              <a:rPr sz="1000" i="1" spc="-5" dirty="0" err="1">
                <a:solidFill>
                  <a:srgbClr val="001F5F"/>
                </a:solidFill>
                <a:latin typeface="Cambria"/>
                <a:cs typeface="Cambria"/>
              </a:rPr>
              <a:t>комплек</a:t>
            </a:r>
            <a:r>
              <a:rPr lang="ru-RU" sz="1000" i="1" spc="-5" dirty="0" err="1">
                <a:solidFill>
                  <a:srgbClr val="001F5F"/>
                </a:solidFill>
                <a:latin typeface="Cambria"/>
                <a:cs typeface="Cambria"/>
              </a:rPr>
              <a:t>тование</a:t>
            </a:r>
            <a:r>
              <a:rPr sz="1000" i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i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i="1" spc="-10" dirty="0">
                <a:solidFill>
                  <a:srgbClr val="001F5F"/>
                </a:solidFill>
                <a:latin typeface="Cambria"/>
                <a:cs typeface="Cambria"/>
              </a:rPr>
              <a:t>кружков,</a:t>
            </a:r>
            <a:r>
              <a:rPr sz="1000" i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i="1" spc="-5" dirty="0">
                <a:solidFill>
                  <a:srgbClr val="001F5F"/>
                </a:solidFill>
                <a:latin typeface="Cambria"/>
                <a:cs typeface="Cambria"/>
              </a:rPr>
              <a:t>расписание, </a:t>
            </a:r>
            <a:r>
              <a:rPr sz="1000" i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i="1" spc="-5" dirty="0">
                <a:solidFill>
                  <a:srgbClr val="001F5F"/>
                </a:solidFill>
                <a:latin typeface="Cambria"/>
                <a:cs typeface="Cambria"/>
              </a:rPr>
              <a:t>режим,</a:t>
            </a:r>
            <a:r>
              <a:rPr sz="1000" i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i="1" spc="-5" dirty="0">
                <a:solidFill>
                  <a:srgbClr val="001F5F"/>
                </a:solidFill>
                <a:latin typeface="Cambria"/>
                <a:cs typeface="Cambria"/>
              </a:rPr>
              <a:t>посещаемость)</a:t>
            </a:r>
            <a:endParaRPr sz="10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330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Проверка</a:t>
            </a:r>
            <a:endParaRPr sz="1100" dirty="0">
              <a:latin typeface="Cambria"/>
              <a:cs typeface="Cambria"/>
            </a:endParaRPr>
          </a:p>
          <a:p>
            <a:pPr marL="156845" marR="148590" indent="-635" algn="ctr">
              <a:lnSpc>
                <a:spcPct val="100000"/>
              </a:lnSpc>
            </a:pP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документации </a:t>
            </a: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учителей и </a:t>
            </a: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классных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ру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ко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водител</a:t>
            </a: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е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й</a:t>
            </a:r>
            <a:endParaRPr sz="1100" dirty="0">
              <a:latin typeface="Cambria"/>
              <a:cs typeface="Cambria"/>
            </a:endParaRPr>
          </a:p>
          <a:p>
            <a:pPr marL="13335" marR="5080" algn="ctr">
              <a:lnSpc>
                <a:spcPct val="100000"/>
              </a:lnSpc>
              <a:spcBef>
                <a:spcPts val="150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Проверка классных </a:t>
            </a:r>
            <a:r>
              <a:rPr sz="1100" b="1" spc="-229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журналов</a:t>
            </a:r>
            <a:r>
              <a:rPr sz="11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endParaRPr sz="11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журналов</a:t>
            </a:r>
            <a:endParaRPr sz="1100" dirty="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  <a:spcBef>
                <a:spcPts val="5"/>
              </a:spcBef>
            </a:pP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дополнительного</a:t>
            </a:r>
            <a:endParaRPr sz="11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образования</a:t>
            </a:r>
            <a:endParaRPr sz="1100" dirty="0">
              <a:latin typeface="Cambria"/>
              <a:cs typeface="Cambria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0480" y="4544567"/>
            <a:ext cx="1866900" cy="1008888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275336" y="4768722"/>
            <a:ext cx="1381760" cy="529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Преемственность </a:t>
            </a: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начал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ь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ной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,</a:t>
            </a:r>
            <a:r>
              <a:rPr sz="1100" b="1" spc="-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средней  и</a:t>
            </a:r>
            <a:r>
              <a:rPr sz="11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старшей</a:t>
            </a:r>
            <a:r>
              <a:rPr sz="11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школы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0480" y="5401055"/>
            <a:ext cx="1918716" cy="1028700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266496" y="5602020"/>
            <a:ext cx="1397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3025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solidFill>
                  <a:srgbClr val="001F5F"/>
                </a:solidFill>
                <a:latin typeface="Cambria"/>
                <a:cs typeface="Cambria"/>
              </a:rPr>
              <a:t>Готовность 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к</a:t>
            </a:r>
            <a:r>
              <a:rPr sz="1800" b="1" spc="-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экзаменам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816607" y="1927860"/>
            <a:ext cx="1866900" cy="3008630"/>
            <a:chOff x="1816607" y="1927860"/>
            <a:chExt cx="1866900" cy="3008630"/>
          </a:xfrm>
        </p:grpSpPr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16607" y="1927860"/>
              <a:ext cx="1866899" cy="135483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16607" y="2976372"/>
              <a:ext cx="1866899" cy="118719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16607" y="3901439"/>
              <a:ext cx="1866899" cy="1034796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2084323" y="2052066"/>
            <a:ext cx="1334135" cy="26866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Р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аз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витие</a:t>
            </a:r>
            <a:r>
              <a:rPr sz="1100" b="1" spc="-3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лично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с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ти  ученика</a:t>
            </a:r>
            <a:r>
              <a:rPr sz="1100" b="1" spc="-5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и</a:t>
            </a:r>
            <a:r>
              <a:rPr sz="1100" b="1" spc="-5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учителя, </a:t>
            </a:r>
            <a:r>
              <a:rPr sz="1100" b="1" spc="-229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учебная</a:t>
            </a:r>
            <a:endParaRPr sz="1100">
              <a:latin typeface="Cambria"/>
              <a:cs typeface="Cambria"/>
            </a:endParaRPr>
          </a:p>
          <a:p>
            <a:pPr marL="114300" marR="107314" indent="71120">
              <a:lnSpc>
                <a:spcPct val="100000"/>
              </a:lnSpc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деятельность, </a:t>
            </a:r>
            <a:r>
              <a:rPr sz="11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упр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а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вленчес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кая</a:t>
            </a:r>
            <a:endParaRPr sz="1100">
              <a:latin typeface="Cambria"/>
              <a:cs typeface="Cambria"/>
            </a:endParaRPr>
          </a:p>
          <a:p>
            <a:pPr marL="201295">
              <a:lnSpc>
                <a:spcPct val="100000"/>
              </a:lnSpc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деятельность</a:t>
            </a:r>
            <a:endParaRPr sz="1100">
              <a:latin typeface="Cambria"/>
              <a:cs typeface="Cambria"/>
            </a:endParaRPr>
          </a:p>
          <a:p>
            <a:pPr marL="207645" marR="201930" indent="1270" algn="ctr">
              <a:lnSpc>
                <a:spcPct val="100000"/>
              </a:lnSpc>
              <a:spcBef>
                <a:spcPts val="334"/>
              </a:spcBef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Предметные </a:t>
            </a:r>
            <a:r>
              <a:rPr sz="11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ко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м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ете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н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ц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ии  Состояние</a:t>
            </a:r>
            <a:endParaRPr sz="1100">
              <a:latin typeface="Cambria"/>
              <a:cs typeface="Cambria"/>
            </a:endParaRPr>
          </a:p>
          <a:p>
            <a:pPr marL="172720" marR="164465" algn="ctr">
              <a:lnSpc>
                <a:spcPct val="100000"/>
              </a:lnSpc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бученн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сти</a:t>
            </a:r>
            <a:r>
              <a:rPr sz="1100" b="1" spc="-2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и  обучаемости.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810"/>
              </a:spcBef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П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с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и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хо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л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ог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–</a:t>
            </a:r>
            <a:endParaRPr sz="1100">
              <a:latin typeface="Cambria"/>
              <a:cs typeface="Cambria"/>
            </a:endParaRPr>
          </a:p>
          <a:p>
            <a:pPr marL="67310" marR="61594" algn="ctr">
              <a:lnSpc>
                <a:spcPct val="100000"/>
              </a:lnSpc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педагогическая</a:t>
            </a:r>
            <a:r>
              <a:rPr sz="1100" b="1" spc="-5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и </a:t>
            </a:r>
            <a:r>
              <a:rPr sz="1100" b="1" spc="-229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социальная</a:t>
            </a:r>
            <a:endParaRPr sz="11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диагностика</a:t>
            </a:r>
            <a:endParaRPr sz="1100">
              <a:latin typeface="Cambria"/>
              <a:cs typeface="Cambria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816607" y="4751832"/>
            <a:ext cx="1866900" cy="2106295"/>
            <a:chOff x="1816607" y="4751832"/>
            <a:chExt cx="1866900" cy="2106295"/>
          </a:xfrm>
        </p:grpSpPr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16607" y="4751832"/>
              <a:ext cx="1866899" cy="85191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816607" y="5346192"/>
              <a:ext cx="1866899" cy="101955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16607" y="6099047"/>
              <a:ext cx="1866899" cy="758950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2053589" y="4876038"/>
            <a:ext cx="1391920" cy="182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3189" marR="113664" indent="39370" algn="just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Эффективность </a:t>
            </a:r>
            <a:r>
              <a:rPr sz="11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еда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г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г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ическ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ог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о  труда</a:t>
            </a:r>
            <a:r>
              <a:rPr sz="11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учителя</a:t>
            </a:r>
            <a:endParaRPr sz="1100">
              <a:latin typeface="Cambria"/>
              <a:cs typeface="Cambria"/>
            </a:endParaRPr>
          </a:p>
          <a:p>
            <a:pPr marL="33020" marR="24765" indent="1905" algn="ctr">
              <a:lnSpc>
                <a:spcPct val="100000"/>
              </a:lnSpc>
              <a:spcBef>
                <a:spcPts val="725"/>
              </a:spcBef>
            </a:pP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Тематический и </a:t>
            </a:r>
            <a:r>
              <a:rPr sz="1100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C00000"/>
                </a:solidFill>
                <a:latin typeface="Cambria"/>
                <a:cs typeface="Cambria"/>
              </a:rPr>
              <a:t>р</a:t>
            </a:r>
            <a:r>
              <a:rPr sz="1100" spc="-10" dirty="0">
                <a:solidFill>
                  <a:srgbClr val="C00000"/>
                </a:solidFill>
                <a:latin typeface="Cambria"/>
                <a:cs typeface="Cambria"/>
              </a:rPr>
              <a:t>у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бежный</a:t>
            </a:r>
            <a:r>
              <a:rPr sz="1100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контро</a:t>
            </a:r>
            <a:r>
              <a:rPr sz="1100" spc="-10" dirty="0">
                <a:solidFill>
                  <a:srgbClr val="C00000"/>
                </a:solidFill>
                <a:latin typeface="Cambria"/>
                <a:cs typeface="Cambria"/>
              </a:rPr>
              <a:t>л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ь  ЗУ</a:t>
            </a:r>
            <a:r>
              <a:rPr sz="1100" spc="-5" dirty="0">
                <a:solidFill>
                  <a:srgbClr val="C00000"/>
                </a:solidFill>
                <a:latin typeface="Cambria"/>
                <a:cs typeface="Cambria"/>
              </a:rPr>
              <a:t>Н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,</a:t>
            </a:r>
            <a:r>
              <a:rPr sz="1100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п</a:t>
            </a:r>
            <a:r>
              <a:rPr sz="1100" spc="-5" dirty="0">
                <a:solidFill>
                  <a:srgbClr val="C00000"/>
                </a:solidFill>
                <a:latin typeface="Cambria"/>
                <a:cs typeface="Cambria"/>
              </a:rPr>
              <a:t>р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омеж</a:t>
            </a:r>
            <a:r>
              <a:rPr sz="1100" spc="-5" dirty="0">
                <a:solidFill>
                  <a:srgbClr val="C00000"/>
                </a:solidFill>
                <a:latin typeface="Cambria"/>
                <a:cs typeface="Cambria"/>
              </a:rPr>
              <a:t>уто</a:t>
            </a:r>
            <a:r>
              <a:rPr sz="1100" dirty="0">
                <a:solidFill>
                  <a:srgbClr val="C00000"/>
                </a:solidFill>
                <a:latin typeface="Cambria"/>
                <a:cs typeface="Cambria"/>
              </a:rPr>
              <a:t>чная  </a:t>
            </a:r>
            <a:r>
              <a:rPr sz="1100" spc="-5" dirty="0">
                <a:solidFill>
                  <a:srgbClr val="C00000"/>
                </a:solidFill>
                <a:latin typeface="Cambria"/>
                <a:cs typeface="Cambria"/>
              </a:rPr>
              <a:t>аттестация</a:t>
            </a:r>
            <a:endParaRPr sz="11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630"/>
              </a:spcBef>
            </a:pPr>
            <a:r>
              <a:rPr sz="1000" spc="-5" dirty="0">
                <a:solidFill>
                  <a:srgbClr val="C00000"/>
                </a:solidFill>
                <a:latin typeface="Cambria"/>
                <a:cs typeface="Cambria"/>
              </a:rPr>
              <a:t>Эффективность</a:t>
            </a:r>
            <a:r>
              <a:rPr sz="1000" spc="-5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C00000"/>
                </a:solidFill>
                <a:latin typeface="Cambria"/>
                <a:cs typeface="Cambria"/>
              </a:rPr>
              <a:t>работы </a:t>
            </a:r>
            <a:r>
              <a:rPr sz="1000" spc="-204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C00000"/>
                </a:solidFill>
                <a:latin typeface="Cambria"/>
                <a:cs typeface="Cambria"/>
              </a:rPr>
              <a:t>по</a:t>
            </a:r>
            <a:r>
              <a:rPr sz="1000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000" spc="-10" dirty="0">
                <a:solidFill>
                  <a:srgbClr val="C00000"/>
                </a:solidFill>
                <a:latin typeface="Cambria"/>
                <a:cs typeface="Cambria"/>
              </a:rPr>
              <a:t>предупреждению</a:t>
            </a:r>
            <a:endParaRPr sz="10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000" spc="-5" dirty="0">
                <a:solidFill>
                  <a:srgbClr val="C00000"/>
                </a:solidFill>
                <a:latin typeface="Cambria"/>
                <a:cs typeface="Cambria"/>
              </a:rPr>
              <a:t>неуспеваемости</a:t>
            </a:r>
            <a:endParaRPr sz="1000">
              <a:latin typeface="Cambria"/>
              <a:cs typeface="Cambria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674364" y="1972055"/>
            <a:ext cx="1866900" cy="1257300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4018279" y="2126742"/>
            <a:ext cx="117919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5"/>
              </a:spcBef>
            </a:pPr>
            <a:r>
              <a:rPr sz="1400" b="1" spc="-15" dirty="0">
                <a:solidFill>
                  <a:srgbClr val="6F2F9F"/>
                </a:solidFill>
                <a:latin typeface="Cambria"/>
                <a:cs typeface="Cambria"/>
              </a:rPr>
              <a:t>Содержание </a:t>
            </a:r>
            <a:r>
              <a:rPr sz="1400" b="1" spc="-1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образ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ова</a:t>
            </a:r>
            <a:r>
              <a:rPr sz="1400" b="1" spc="-10" dirty="0">
                <a:solidFill>
                  <a:srgbClr val="6F2F9F"/>
                </a:solidFill>
                <a:latin typeface="Cambria"/>
                <a:cs typeface="Cambria"/>
              </a:rPr>
              <a:t>н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ия,  выполнение 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программ</a:t>
            </a:r>
            <a:endParaRPr sz="1400">
              <a:latin typeface="Cambria"/>
              <a:cs typeface="Cambria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3674364" y="3043427"/>
            <a:ext cx="1866900" cy="1223772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3922267" y="3291585"/>
            <a:ext cx="137223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8288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Преподавание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э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лекти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вны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х</a:t>
            </a:r>
            <a:r>
              <a:rPr sz="1100" b="1" spc="-3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к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урсо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в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,</a:t>
            </a:r>
            <a:endParaRPr sz="1100">
              <a:latin typeface="Cambria"/>
              <a:cs typeface="Cambria"/>
            </a:endParaRPr>
          </a:p>
          <a:p>
            <a:pPr marL="274320" marR="169545" indent="-97790">
              <a:lnSpc>
                <a:spcPct val="100000"/>
              </a:lnSpc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ланир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в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а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ние, 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содержание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1" name="object 4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674364" y="4116323"/>
            <a:ext cx="1866900" cy="1008888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3956050" y="4340097"/>
            <a:ext cx="130429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Работа</a:t>
            </a:r>
            <a:r>
              <a:rPr sz="1100" b="1" spc="-5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творческих </a:t>
            </a:r>
            <a:r>
              <a:rPr sz="1100" b="1" spc="-22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микрогрупп</a:t>
            </a:r>
            <a:endParaRPr sz="11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учителей</a:t>
            </a:r>
            <a:r>
              <a:rPr sz="1100" b="1" spc="-4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и</a:t>
            </a:r>
            <a:r>
              <a:rPr sz="1100" b="1" spc="-3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МО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3" name="object 43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3674364" y="4972811"/>
            <a:ext cx="1866900" cy="725424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4089653" y="5138420"/>
            <a:ext cx="103886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5080" indent="-18288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Перс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ональный  контроль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5" name="object 45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674364" y="5615938"/>
            <a:ext cx="1866900" cy="1226820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4050284" y="5780023"/>
            <a:ext cx="1115060" cy="8648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Оценка</a:t>
            </a:r>
            <a:endParaRPr sz="11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еда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г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г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ическ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й  деятельности </a:t>
            </a:r>
            <a:r>
              <a:rPr sz="1100" b="1" spc="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аттестуемых</a:t>
            </a:r>
            <a:endParaRPr sz="11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учителей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5532120" y="1972055"/>
            <a:ext cx="1866900" cy="1226820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5790691" y="2135886"/>
            <a:ext cx="1350010" cy="8648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Содержание и </a:t>
            </a:r>
            <a:r>
              <a:rPr sz="1100" b="1" spc="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формы</a:t>
            </a:r>
            <a:r>
              <a:rPr sz="1100" b="1" spc="-6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внеурочной </a:t>
            </a:r>
            <a:r>
              <a:rPr sz="1100" b="1" spc="-22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деятельности, </a:t>
            </a:r>
            <a:r>
              <a:rPr sz="1100" b="1" spc="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работа</a:t>
            </a:r>
            <a:r>
              <a:rPr sz="1100" b="1" spc="-1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кружков,</a:t>
            </a:r>
            <a:endParaRPr sz="11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секций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9" name="object 4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532120" y="3115055"/>
            <a:ext cx="1866900" cy="1223772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5882132" y="3362959"/>
            <a:ext cx="11696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100" b="1" spc="-10" dirty="0">
                <a:solidFill>
                  <a:srgbClr val="783979"/>
                </a:solidFill>
                <a:latin typeface="Cambria"/>
                <a:cs typeface="Cambria"/>
              </a:rPr>
              <a:t>Р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або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та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 к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ла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с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сных  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руководителей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с </a:t>
            </a:r>
            <a:r>
              <a:rPr sz="1100" b="1" spc="-229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дневниками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обучающихся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51" name="object 51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532120" y="4258055"/>
            <a:ext cx="1866900" cy="1223772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5866891" y="4506214"/>
            <a:ext cx="1199515" cy="69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7526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Проведение </a:t>
            </a:r>
            <a:r>
              <a:rPr sz="1100" b="1" spc="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к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ла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с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сных</a:t>
            </a:r>
            <a:r>
              <a:rPr sz="1100" b="1" spc="-20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ча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со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в</a:t>
            </a:r>
            <a:r>
              <a:rPr sz="1100" b="1" spc="-20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и  других</a:t>
            </a:r>
            <a:r>
              <a:rPr sz="1100" b="1" spc="-45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классных</a:t>
            </a:r>
            <a:endParaRPr sz="1100">
              <a:latin typeface="Cambria"/>
              <a:cs typeface="Cambria"/>
            </a:endParaRPr>
          </a:p>
          <a:p>
            <a:pPr marL="137160">
              <a:lnSpc>
                <a:spcPct val="100000"/>
              </a:lnSpc>
              <a:spcBef>
                <a:spcPts val="5"/>
              </a:spcBef>
            </a:pP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мероприятий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53" name="object 53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532120" y="5401055"/>
            <a:ext cx="1866900" cy="1223772"/>
          </a:xfrm>
          <a:prstGeom prst="rect">
            <a:avLst/>
          </a:prstGeom>
        </p:spPr>
      </p:pic>
      <p:sp>
        <p:nvSpPr>
          <p:cNvPr id="54" name="object 54"/>
          <p:cNvSpPr txBox="1"/>
          <p:nvPr/>
        </p:nvSpPr>
        <p:spPr>
          <a:xfrm>
            <a:off x="5941567" y="5733389"/>
            <a:ext cx="1048385" cy="529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45" algn="just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Оценка уровня </a:t>
            </a:r>
            <a:r>
              <a:rPr sz="1100" b="1" spc="-229" dirty="0">
                <a:solidFill>
                  <a:srgbClr val="783979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в</a:t>
            </a:r>
            <a:r>
              <a:rPr sz="1100" b="1" spc="-10" dirty="0">
                <a:solidFill>
                  <a:srgbClr val="783979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с</a:t>
            </a:r>
            <a:r>
              <a:rPr sz="1100" b="1" spc="-10" dirty="0">
                <a:solidFill>
                  <a:srgbClr val="783979"/>
                </a:solidFill>
                <a:latin typeface="Cambria"/>
                <a:cs typeface="Cambria"/>
              </a:rPr>
              <a:t>п</a:t>
            </a:r>
            <a:r>
              <a:rPr sz="1100" b="1" spc="-5" dirty="0">
                <a:solidFill>
                  <a:srgbClr val="783979"/>
                </a:solidFill>
                <a:latin typeface="Cambria"/>
                <a:cs typeface="Cambria"/>
              </a:rPr>
              <a:t>итанно</a:t>
            </a:r>
            <a:r>
              <a:rPr sz="1100" b="1" dirty="0">
                <a:solidFill>
                  <a:srgbClr val="783979"/>
                </a:solidFill>
                <a:latin typeface="Cambria"/>
                <a:cs typeface="Cambria"/>
              </a:rPr>
              <a:t>сти  обучающихся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55" name="object 55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7246619" y="2186939"/>
            <a:ext cx="1866900" cy="1223772"/>
          </a:xfrm>
          <a:prstGeom prst="rect">
            <a:avLst/>
          </a:prstGeom>
        </p:spPr>
      </p:pic>
      <p:sp>
        <p:nvSpPr>
          <p:cNvPr id="56" name="object 56"/>
          <p:cNvSpPr txBox="1"/>
          <p:nvPr/>
        </p:nvSpPr>
        <p:spPr>
          <a:xfrm>
            <a:off x="7691373" y="2434208"/>
            <a:ext cx="97853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С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держание</a:t>
            </a:r>
            <a:r>
              <a:rPr sz="1100" b="1" spc="-30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и  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эксплуатация </a:t>
            </a:r>
            <a:r>
              <a:rPr sz="1100" b="1" spc="-229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школьных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 помещений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57" name="object 57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7246619" y="3473196"/>
            <a:ext cx="1866900" cy="1223771"/>
          </a:xfrm>
          <a:prstGeom prst="rect">
            <a:avLst/>
          </a:prstGeom>
        </p:spPr>
      </p:pic>
      <p:sp>
        <p:nvSpPr>
          <p:cNvPr id="58" name="object 58"/>
          <p:cNvSpPr txBox="1"/>
          <p:nvPr/>
        </p:nvSpPr>
        <p:spPr>
          <a:xfrm>
            <a:off x="7487157" y="3888104"/>
            <a:ext cx="138684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 marR="5080" indent="-216535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009900"/>
                </a:solidFill>
                <a:latin typeface="Cambria"/>
                <a:cs typeface="Cambria"/>
              </a:rPr>
              <a:t>Р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або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та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техничес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ких 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служб</a:t>
            </a:r>
            <a:r>
              <a:rPr sz="1100" b="1" spc="-15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школы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59" name="object 59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246619" y="4759452"/>
            <a:ext cx="1866900" cy="1536192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7554848" y="4897882"/>
            <a:ext cx="1250950" cy="1200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Ведение</a:t>
            </a:r>
            <a:endParaRPr sz="1100">
              <a:latin typeface="Cambria"/>
              <a:cs typeface="Cambria"/>
            </a:endParaRPr>
          </a:p>
          <a:p>
            <a:pPr marL="109855" marR="102870" algn="ctr">
              <a:lnSpc>
                <a:spcPct val="100000"/>
              </a:lnSpc>
            </a:pP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д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ок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умента</a:t>
            </a:r>
            <a:r>
              <a:rPr sz="1100" b="1" spc="-10" dirty="0">
                <a:solidFill>
                  <a:srgbClr val="009900"/>
                </a:solidFill>
                <a:latin typeface="Cambria"/>
                <a:cs typeface="Cambria"/>
              </a:rPr>
              <a:t>ц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ии: 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ведомость</a:t>
            </a:r>
            <a:r>
              <a:rPr sz="1100" b="1" spc="-45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на</a:t>
            </a:r>
            <a:endParaRPr sz="11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заработную</a:t>
            </a:r>
            <a:r>
              <a:rPr sz="1100" b="1" spc="-55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плату </a:t>
            </a:r>
            <a:r>
              <a:rPr sz="1100" b="1" spc="-229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и другие </a:t>
            </a:r>
            <a:r>
              <a:rPr sz="1100" b="1" spc="5" dirty="0">
                <a:solidFill>
                  <a:srgbClr val="0099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9900"/>
                </a:solidFill>
                <a:latin typeface="Cambria"/>
                <a:cs typeface="Cambria"/>
              </a:rPr>
              <a:t>хозяйственные</a:t>
            </a:r>
            <a:endParaRPr sz="11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1100" b="1" dirty="0">
                <a:solidFill>
                  <a:srgbClr val="009900"/>
                </a:solidFill>
                <a:latin typeface="Cambria"/>
                <a:cs typeface="Cambria"/>
              </a:rPr>
              <a:t>документы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61" name="object 61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33044" y="1603247"/>
            <a:ext cx="509016" cy="580643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2519172" y="1603247"/>
            <a:ext cx="509015" cy="580643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4375403" y="1674876"/>
            <a:ext cx="510539" cy="580644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6161532" y="1603247"/>
            <a:ext cx="510539" cy="580643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976616" y="1732788"/>
            <a:ext cx="509016" cy="5806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63500" y="69850"/>
              <a:ext cx="9013825" cy="6692900"/>
            </a:xfrm>
            <a:custGeom>
              <a:avLst/>
              <a:gdLst/>
              <a:ahLst/>
              <a:cxnLst/>
              <a:rect l="l" t="t" r="r" b="b"/>
              <a:pathLst>
                <a:path w="9013825" h="6692900">
                  <a:moveTo>
                    <a:pt x="0" y="329946"/>
                  </a:moveTo>
                  <a:lnTo>
                    <a:pt x="3576" y="281184"/>
                  </a:lnTo>
                  <a:lnTo>
                    <a:pt x="13967" y="234645"/>
                  </a:lnTo>
                  <a:lnTo>
                    <a:pt x="30661" y="190840"/>
                  </a:lnTo>
                  <a:lnTo>
                    <a:pt x="53148" y="150277"/>
                  </a:lnTo>
                  <a:lnTo>
                    <a:pt x="80918" y="113468"/>
                  </a:lnTo>
                  <a:lnTo>
                    <a:pt x="113460" y="80923"/>
                  </a:lnTo>
                  <a:lnTo>
                    <a:pt x="150264" y="53151"/>
                  </a:lnTo>
                  <a:lnTo>
                    <a:pt x="190820" y="30662"/>
                  </a:lnTo>
                  <a:lnTo>
                    <a:pt x="234617" y="13967"/>
                  </a:lnTo>
                  <a:lnTo>
                    <a:pt x="281146" y="3576"/>
                  </a:lnTo>
                  <a:lnTo>
                    <a:pt x="329895" y="0"/>
                  </a:lnTo>
                  <a:lnTo>
                    <a:pt x="8683879" y="0"/>
                  </a:lnTo>
                  <a:lnTo>
                    <a:pt x="8732640" y="3576"/>
                  </a:lnTo>
                  <a:lnTo>
                    <a:pt x="8779179" y="13967"/>
                  </a:lnTo>
                  <a:lnTo>
                    <a:pt x="8822984" y="30662"/>
                  </a:lnTo>
                  <a:lnTo>
                    <a:pt x="8863547" y="53151"/>
                  </a:lnTo>
                  <a:lnTo>
                    <a:pt x="8900356" y="80923"/>
                  </a:lnTo>
                  <a:lnTo>
                    <a:pt x="8932901" y="113468"/>
                  </a:lnTo>
                  <a:lnTo>
                    <a:pt x="8960673" y="150277"/>
                  </a:lnTo>
                  <a:lnTo>
                    <a:pt x="8983162" y="190840"/>
                  </a:lnTo>
                  <a:lnTo>
                    <a:pt x="8999857" y="234645"/>
                  </a:lnTo>
                  <a:lnTo>
                    <a:pt x="9010248" y="281184"/>
                  </a:lnTo>
                  <a:lnTo>
                    <a:pt x="9013825" y="329946"/>
                  </a:lnTo>
                  <a:lnTo>
                    <a:pt x="9013825" y="6363004"/>
                  </a:lnTo>
                  <a:lnTo>
                    <a:pt x="9010248" y="6411753"/>
                  </a:lnTo>
                  <a:lnTo>
                    <a:pt x="8999857" y="6458282"/>
                  </a:lnTo>
                  <a:lnTo>
                    <a:pt x="8983162" y="6502079"/>
                  </a:lnTo>
                  <a:lnTo>
                    <a:pt x="8960673" y="6542634"/>
                  </a:lnTo>
                  <a:lnTo>
                    <a:pt x="8932901" y="6579438"/>
                  </a:lnTo>
                  <a:lnTo>
                    <a:pt x="8900356" y="6611980"/>
                  </a:lnTo>
                  <a:lnTo>
                    <a:pt x="8863547" y="6639750"/>
                  </a:lnTo>
                  <a:lnTo>
                    <a:pt x="8822984" y="6662237"/>
                  </a:lnTo>
                  <a:lnTo>
                    <a:pt x="8779179" y="6678931"/>
                  </a:lnTo>
                  <a:lnTo>
                    <a:pt x="8732640" y="6689321"/>
                  </a:lnTo>
                  <a:lnTo>
                    <a:pt x="8683879" y="6692898"/>
                  </a:lnTo>
                  <a:lnTo>
                    <a:pt x="329895" y="6692898"/>
                  </a:lnTo>
                  <a:lnTo>
                    <a:pt x="281146" y="6689321"/>
                  </a:lnTo>
                  <a:lnTo>
                    <a:pt x="234617" y="6678931"/>
                  </a:lnTo>
                  <a:lnTo>
                    <a:pt x="190820" y="6662237"/>
                  </a:lnTo>
                  <a:lnTo>
                    <a:pt x="150264" y="6639750"/>
                  </a:lnTo>
                  <a:lnTo>
                    <a:pt x="113460" y="6611980"/>
                  </a:lnTo>
                  <a:lnTo>
                    <a:pt x="80918" y="6579438"/>
                  </a:lnTo>
                  <a:lnTo>
                    <a:pt x="53148" y="6542634"/>
                  </a:lnTo>
                  <a:lnTo>
                    <a:pt x="30661" y="6502079"/>
                  </a:lnTo>
                  <a:lnTo>
                    <a:pt x="13967" y="6458282"/>
                  </a:lnTo>
                  <a:lnTo>
                    <a:pt x="3576" y="6411753"/>
                  </a:lnTo>
                  <a:lnTo>
                    <a:pt x="0" y="6363004"/>
                  </a:lnTo>
                  <a:lnTo>
                    <a:pt x="0" y="32994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7520" y="460248"/>
              <a:ext cx="4945380" cy="57927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8615" y="1255775"/>
              <a:ext cx="3974591" cy="5059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8615" y="1831848"/>
              <a:ext cx="3974591" cy="50596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36235" y="2407920"/>
              <a:ext cx="3974591" cy="50596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8615" y="2935223"/>
              <a:ext cx="3974591" cy="505967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042408" y="1269314"/>
            <a:ext cx="3742054" cy="20999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" algn="ctr">
              <a:lnSpc>
                <a:spcPts val="1550"/>
              </a:lnSpc>
              <a:spcBef>
                <a:spcPts val="105"/>
              </a:spcBef>
            </a:pPr>
            <a:r>
              <a:rPr sz="1400" b="1" i="1" spc="-125" dirty="0">
                <a:latin typeface="Times New Roman"/>
                <a:cs typeface="Times New Roman"/>
              </a:rPr>
              <a:t>Мониторинг</a:t>
            </a:r>
            <a:r>
              <a:rPr sz="1400" b="1" i="1" spc="-65" dirty="0">
                <a:latin typeface="Times New Roman"/>
                <a:cs typeface="Times New Roman"/>
              </a:rPr>
              <a:t> </a:t>
            </a:r>
            <a:r>
              <a:rPr sz="1400" b="1" i="1" spc="-135" dirty="0">
                <a:latin typeface="Times New Roman"/>
                <a:cs typeface="Times New Roman"/>
              </a:rPr>
              <a:t>сформированности</a:t>
            </a:r>
            <a:r>
              <a:rPr sz="1400" b="1" i="1" spc="-75" dirty="0">
                <a:latin typeface="Times New Roman"/>
                <a:cs typeface="Times New Roman"/>
              </a:rPr>
              <a:t> </a:t>
            </a:r>
            <a:r>
              <a:rPr sz="1400" b="1" i="1" spc="-135" dirty="0">
                <a:latin typeface="Times New Roman"/>
                <a:cs typeface="Times New Roman"/>
              </a:rPr>
              <a:t>и</a:t>
            </a:r>
            <a:r>
              <a:rPr sz="1400" b="1" i="1" spc="-35" dirty="0">
                <a:latin typeface="Times New Roman"/>
                <a:cs typeface="Times New Roman"/>
              </a:rPr>
              <a:t> </a:t>
            </a:r>
            <a:r>
              <a:rPr sz="1400" b="1" i="1" spc="-114" dirty="0">
                <a:latin typeface="Times New Roman"/>
                <a:cs typeface="Times New Roman"/>
              </a:rPr>
              <a:t>развития</a:t>
            </a:r>
            <a:endParaRPr sz="1400">
              <a:latin typeface="Times New Roman"/>
              <a:cs typeface="Times New Roman"/>
            </a:endParaRPr>
          </a:p>
          <a:p>
            <a:pPr marL="3810" algn="ctr">
              <a:lnSpc>
                <a:spcPts val="1550"/>
              </a:lnSpc>
            </a:pPr>
            <a:r>
              <a:rPr sz="1400" b="1" i="1" spc="-114" dirty="0">
                <a:latin typeface="Times New Roman"/>
                <a:cs typeface="Times New Roman"/>
              </a:rPr>
              <a:t>л</a:t>
            </a:r>
            <a:r>
              <a:rPr sz="1400" b="1" i="1" spc="-125" dirty="0">
                <a:latin typeface="Times New Roman"/>
                <a:cs typeface="Times New Roman"/>
              </a:rPr>
              <a:t>и</a:t>
            </a:r>
            <a:r>
              <a:rPr sz="1400" b="1" i="1" spc="-140" dirty="0">
                <a:latin typeface="Times New Roman"/>
                <a:cs typeface="Times New Roman"/>
              </a:rPr>
              <a:t>ч</a:t>
            </a:r>
            <a:r>
              <a:rPr sz="1400" b="1" i="1" spc="-135" dirty="0">
                <a:latin typeface="Times New Roman"/>
                <a:cs typeface="Times New Roman"/>
              </a:rPr>
              <a:t>но</a:t>
            </a:r>
            <a:r>
              <a:rPr sz="1400" b="1" i="1" spc="-150" dirty="0">
                <a:latin typeface="Times New Roman"/>
                <a:cs typeface="Times New Roman"/>
              </a:rPr>
              <a:t>стн</a:t>
            </a:r>
            <a:r>
              <a:rPr sz="1400" b="1" i="1" spc="-185" dirty="0">
                <a:latin typeface="Times New Roman"/>
                <a:cs typeface="Times New Roman"/>
              </a:rPr>
              <a:t>ы</a:t>
            </a:r>
            <a:r>
              <a:rPr sz="1400" b="1" i="1" spc="-114" dirty="0">
                <a:latin typeface="Times New Roman"/>
                <a:cs typeface="Times New Roman"/>
              </a:rPr>
              <a:t>х</a:t>
            </a:r>
            <a:r>
              <a:rPr sz="1400" b="1" i="1" spc="-80" dirty="0">
                <a:latin typeface="Times New Roman"/>
                <a:cs typeface="Times New Roman"/>
              </a:rPr>
              <a:t> </a:t>
            </a:r>
            <a:r>
              <a:rPr sz="1400" b="1" i="1" spc="-130" dirty="0">
                <a:latin typeface="Times New Roman"/>
                <a:cs typeface="Times New Roman"/>
              </a:rPr>
              <a:t>об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00" dirty="0">
                <a:latin typeface="Times New Roman"/>
                <a:cs typeface="Times New Roman"/>
              </a:rPr>
              <a:t>азов</a:t>
            </a:r>
            <a:r>
              <a:rPr sz="1400" b="1" i="1" spc="-130" dirty="0">
                <a:latin typeface="Times New Roman"/>
                <a:cs typeface="Times New Roman"/>
              </a:rPr>
              <a:t>а</a:t>
            </a:r>
            <a:r>
              <a:rPr sz="1400" b="1" i="1" spc="-215" dirty="0">
                <a:latin typeface="Times New Roman"/>
                <a:cs typeface="Times New Roman"/>
              </a:rPr>
              <a:t>т</a:t>
            </a:r>
            <a:r>
              <a:rPr sz="1400" b="1" i="1" spc="-125" dirty="0">
                <a:latin typeface="Times New Roman"/>
                <a:cs typeface="Times New Roman"/>
              </a:rPr>
              <a:t>е</a:t>
            </a:r>
            <a:r>
              <a:rPr sz="1400" b="1" i="1" spc="-155" dirty="0">
                <a:latin typeface="Times New Roman"/>
                <a:cs typeface="Times New Roman"/>
              </a:rPr>
              <a:t>л</a:t>
            </a:r>
            <a:r>
              <a:rPr sz="1400" b="1" i="1" spc="-80" dirty="0">
                <a:latin typeface="Times New Roman"/>
                <a:cs typeface="Times New Roman"/>
              </a:rPr>
              <a:t>ь</a:t>
            </a:r>
            <a:r>
              <a:rPr sz="1400" b="1" i="1" spc="-110" dirty="0">
                <a:latin typeface="Times New Roman"/>
                <a:cs typeface="Times New Roman"/>
              </a:rPr>
              <a:t>н</a:t>
            </a:r>
            <a:r>
              <a:rPr sz="1400" b="1" i="1" spc="-135" dirty="0">
                <a:latin typeface="Times New Roman"/>
                <a:cs typeface="Times New Roman"/>
              </a:rPr>
              <a:t>ы</a:t>
            </a:r>
            <a:r>
              <a:rPr sz="1400" b="1" i="1" spc="-114" dirty="0">
                <a:latin typeface="Times New Roman"/>
                <a:cs typeface="Times New Roman"/>
              </a:rPr>
              <a:t>х</a:t>
            </a:r>
            <a:r>
              <a:rPr sz="1400" b="1" i="1" spc="-80" dirty="0">
                <a:latin typeface="Times New Roman"/>
                <a:cs typeface="Times New Roman"/>
              </a:rPr>
              <a:t> 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35" dirty="0">
                <a:latin typeface="Times New Roman"/>
                <a:cs typeface="Times New Roman"/>
              </a:rPr>
              <a:t>е</a:t>
            </a:r>
            <a:r>
              <a:rPr sz="1400" b="1" i="1" spc="-45" dirty="0">
                <a:latin typeface="Times New Roman"/>
                <a:cs typeface="Times New Roman"/>
              </a:rPr>
              <a:t>зу</a:t>
            </a:r>
            <a:r>
              <a:rPr sz="1400" b="1" i="1" spc="-114" dirty="0">
                <a:latin typeface="Times New Roman"/>
                <a:cs typeface="Times New Roman"/>
              </a:rPr>
              <a:t>ль</a:t>
            </a:r>
            <a:r>
              <a:rPr sz="1400" b="1" i="1" spc="-195" dirty="0">
                <a:latin typeface="Times New Roman"/>
                <a:cs typeface="Times New Roman"/>
              </a:rPr>
              <a:t>т</a:t>
            </a:r>
            <a:r>
              <a:rPr sz="1400" b="1" i="1" spc="-160" dirty="0">
                <a:latin typeface="Times New Roman"/>
                <a:cs typeface="Times New Roman"/>
              </a:rPr>
              <a:t>ато</a:t>
            </a:r>
            <a:r>
              <a:rPr sz="1400" b="1" i="1" spc="-114" dirty="0">
                <a:latin typeface="Times New Roman"/>
                <a:cs typeface="Times New Roman"/>
              </a:rPr>
              <a:t>в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50">
              <a:latin typeface="Times New Roman"/>
              <a:cs typeface="Times New Roman"/>
            </a:endParaRPr>
          </a:p>
          <a:p>
            <a:pPr marL="399415" marR="387350" algn="ctr">
              <a:lnSpc>
                <a:spcPts val="1420"/>
              </a:lnSpc>
            </a:pPr>
            <a:r>
              <a:rPr sz="1400" b="1" i="1" spc="-125" dirty="0">
                <a:latin typeface="Times New Roman"/>
                <a:cs typeface="Times New Roman"/>
              </a:rPr>
              <a:t>Мониторинг</a:t>
            </a:r>
            <a:r>
              <a:rPr sz="1400" b="1" i="1" spc="-70" dirty="0">
                <a:latin typeface="Times New Roman"/>
                <a:cs typeface="Times New Roman"/>
              </a:rPr>
              <a:t> </a:t>
            </a:r>
            <a:r>
              <a:rPr sz="1400" b="1" i="1" spc="-135" dirty="0">
                <a:latin typeface="Times New Roman"/>
                <a:cs typeface="Times New Roman"/>
              </a:rPr>
              <a:t>предметных</a:t>
            </a:r>
            <a:r>
              <a:rPr sz="1400" b="1" i="1" spc="-70" dirty="0">
                <a:latin typeface="Times New Roman"/>
                <a:cs typeface="Times New Roman"/>
              </a:rPr>
              <a:t> </a:t>
            </a:r>
            <a:r>
              <a:rPr sz="1400" b="1" i="1" spc="-120" dirty="0">
                <a:latin typeface="Times New Roman"/>
                <a:cs typeface="Times New Roman"/>
              </a:rPr>
              <a:t>образовательных </a:t>
            </a:r>
            <a:r>
              <a:rPr sz="1400" b="1" i="1" spc="-335" dirty="0">
                <a:latin typeface="Times New Roman"/>
                <a:cs typeface="Times New Roman"/>
              </a:rPr>
              <a:t> </a:t>
            </a:r>
            <a:r>
              <a:rPr sz="1400" b="1" i="1" spc="-120" dirty="0">
                <a:latin typeface="Times New Roman"/>
                <a:cs typeface="Times New Roman"/>
              </a:rPr>
              <a:t>результатов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50">
              <a:latin typeface="Times New Roman"/>
              <a:cs typeface="Times New Roman"/>
            </a:endParaRPr>
          </a:p>
          <a:p>
            <a:pPr marL="234950" marR="208279" algn="ctr">
              <a:lnSpc>
                <a:spcPts val="1420"/>
              </a:lnSpc>
            </a:pPr>
            <a:r>
              <a:rPr sz="1400" b="1" i="1" spc="-125" dirty="0">
                <a:latin typeface="Times New Roman"/>
                <a:cs typeface="Times New Roman"/>
              </a:rPr>
              <a:t>Мониторинг </a:t>
            </a:r>
            <a:r>
              <a:rPr sz="1400" b="1" i="1" spc="-135" dirty="0">
                <a:latin typeface="Times New Roman"/>
                <a:cs typeface="Times New Roman"/>
              </a:rPr>
              <a:t>сформированности и</a:t>
            </a:r>
            <a:r>
              <a:rPr sz="1400" b="1" i="1" spc="-130" dirty="0">
                <a:latin typeface="Times New Roman"/>
                <a:cs typeface="Times New Roman"/>
              </a:rPr>
              <a:t> </a:t>
            </a:r>
            <a:r>
              <a:rPr sz="1400" b="1" i="1" spc="-114" dirty="0">
                <a:latin typeface="Times New Roman"/>
                <a:cs typeface="Times New Roman"/>
              </a:rPr>
              <a:t>развития </a:t>
            </a:r>
            <a:r>
              <a:rPr sz="1400" b="1" i="1" spc="-110" dirty="0">
                <a:latin typeface="Times New Roman"/>
                <a:cs typeface="Times New Roman"/>
              </a:rPr>
              <a:t> </a:t>
            </a:r>
            <a:r>
              <a:rPr sz="1400" b="1" i="1" spc="-80" dirty="0">
                <a:latin typeface="Times New Roman"/>
                <a:cs typeface="Times New Roman"/>
              </a:rPr>
              <a:t>м</a:t>
            </a:r>
            <a:r>
              <a:rPr sz="1400" b="1" i="1" spc="-135" dirty="0">
                <a:latin typeface="Times New Roman"/>
                <a:cs typeface="Times New Roman"/>
              </a:rPr>
              <a:t>е</a:t>
            </a:r>
            <a:r>
              <a:rPr sz="1400" b="1" i="1" spc="-220" dirty="0">
                <a:latin typeface="Times New Roman"/>
                <a:cs typeface="Times New Roman"/>
              </a:rPr>
              <a:t>т</a:t>
            </a:r>
            <a:r>
              <a:rPr sz="1400" b="1" i="1" spc="-120" dirty="0">
                <a:latin typeface="Times New Roman"/>
                <a:cs typeface="Times New Roman"/>
              </a:rPr>
              <a:t>а</a:t>
            </a:r>
            <a:r>
              <a:rPr sz="1400" b="1" i="1" spc="-145" dirty="0">
                <a:latin typeface="Times New Roman"/>
                <a:cs typeface="Times New Roman"/>
              </a:rPr>
              <a:t>п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35" dirty="0">
                <a:latin typeface="Times New Roman"/>
                <a:cs typeface="Times New Roman"/>
              </a:rPr>
              <a:t>е</a:t>
            </a:r>
            <a:r>
              <a:rPr sz="1400" b="1" i="1" spc="-160" dirty="0">
                <a:latin typeface="Times New Roman"/>
                <a:cs typeface="Times New Roman"/>
              </a:rPr>
              <a:t>д</a:t>
            </a:r>
            <a:r>
              <a:rPr sz="1400" b="1" i="1" spc="-145" dirty="0">
                <a:latin typeface="Times New Roman"/>
                <a:cs typeface="Times New Roman"/>
              </a:rPr>
              <a:t>м</a:t>
            </a:r>
            <a:r>
              <a:rPr sz="1400" b="1" i="1" spc="-95" dirty="0">
                <a:latin typeface="Times New Roman"/>
                <a:cs typeface="Times New Roman"/>
              </a:rPr>
              <a:t>е</a:t>
            </a:r>
            <a:r>
              <a:rPr sz="1400" b="1" i="1" spc="-229" dirty="0">
                <a:latin typeface="Times New Roman"/>
                <a:cs typeface="Times New Roman"/>
              </a:rPr>
              <a:t>т</a:t>
            </a:r>
            <a:r>
              <a:rPr sz="1400" b="1" i="1" spc="-120" dirty="0">
                <a:latin typeface="Times New Roman"/>
                <a:cs typeface="Times New Roman"/>
              </a:rPr>
              <a:t>ных</a:t>
            </a:r>
            <a:r>
              <a:rPr sz="1400" b="1" i="1" spc="-70" dirty="0">
                <a:latin typeface="Times New Roman"/>
                <a:cs typeface="Times New Roman"/>
              </a:rPr>
              <a:t> </a:t>
            </a:r>
            <a:r>
              <a:rPr sz="1400" b="1" i="1" spc="-130" dirty="0">
                <a:latin typeface="Times New Roman"/>
                <a:cs typeface="Times New Roman"/>
              </a:rPr>
              <a:t>об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00" dirty="0">
                <a:latin typeface="Times New Roman"/>
                <a:cs typeface="Times New Roman"/>
              </a:rPr>
              <a:t>азо</a:t>
            </a:r>
            <a:r>
              <a:rPr sz="1400" b="1" i="1" spc="-105" dirty="0">
                <a:latin typeface="Times New Roman"/>
                <a:cs typeface="Times New Roman"/>
              </a:rPr>
              <a:t>в</a:t>
            </a:r>
            <a:r>
              <a:rPr sz="1400" b="1" i="1" spc="-180" dirty="0">
                <a:latin typeface="Times New Roman"/>
                <a:cs typeface="Times New Roman"/>
              </a:rPr>
              <a:t>ат</a:t>
            </a:r>
            <a:r>
              <a:rPr sz="1400" b="1" i="1" spc="-120" dirty="0">
                <a:latin typeface="Times New Roman"/>
                <a:cs typeface="Times New Roman"/>
              </a:rPr>
              <a:t>е</a:t>
            </a:r>
            <a:r>
              <a:rPr sz="1400" b="1" i="1" spc="-135" dirty="0">
                <a:latin typeface="Times New Roman"/>
                <a:cs typeface="Times New Roman"/>
              </a:rPr>
              <a:t>л</a:t>
            </a:r>
            <a:r>
              <a:rPr sz="1400" b="1" i="1" spc="-80" dirty="0">
                <a:latin typeface="Times New Roman"/>
                <a:cs typeface="Times New Roman"/>
              </a:rPr>
              <a:t>ь</a:t>
            </a:r>
            <a:r>
              <a:rPr sz="1400" b="1" i="1" spc="-110" dirty="0">
                <a:latin typeface="Times New Roman"/>
                <a:cs typeface="Times New Roman"/>
              </a:rPr>
              <a:t>н</a:t>
            </a:r>
            <a:r>
              <a:rPr sz="1400" b="1" i="1" spc="-135" dirty="0">
                <a:latin typeface="Times New Roman"/>
                <a:cs typeface="Times New Roman"/>
              </a:rPr>
              <a:t>ы</a:t>
            </a:r>
            <a:r>
              <a:rPr sz="1400" b="1" i="1" spc="-114" dirty="0">
                <a:latin typeface="Times New Roman"/>
                <a:cs typeface="Times New Roman"/>
              </a:rPr>
              <a:t>х</a:t>
            </a:r>
            <a:r>
              <a:rPr sz="1400" b="1" i="1" spc="-90" dirty="0">
                <a:latin typeface="Times New Roman"/>
                <a:cs typeface="Times New Roman"/>
              </a:rPr>
              <a:t> 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35" dirty="0">
                <a:latin typeface="Times New Roman"/>
                <a:cs typeface="Times New Roman"/>
              </a:rPr>
              <a:t>е</a:t>
            </a:r>
            <a:r>
              <a:rPr sz="1400" b="1" i="1" spc="-15" dirty="0">
                <a:latin typeface="Times New Roman"/>
                <a:cs typeface="Times New Roman"/>
              </a:rPr>
              <a:t>з</a:t>
            </a:r>
            <a:r>
              <a:rPr sz="1400" b="1" i="1" spc="-85" dirty="0">
                <a:latin typeface="Times New Roman"/>
                <a:cs typeface="Times New Roman"/>
              </a:rPr>
              <a:t>у</a:t>
            </a:r>
            <a:r>
              <a:rPr sz="1400" b="1" i="1" spc="-110" dirty="0">
                <a:latin typeface="Times New Roman"/>
                <a:cs typeface="Times New Roman"/>
              </a:rPr>
              <a:t>л</a:t>
            </a:r>
            <a:r>
              <a:rPr sz="1400" b="1" i="1" spc="-80" dirty="0">
                <a:latin typeface="Times New Roman"/>
                <a:cs typeface="Times New Roman"/>
              </a:rPr>
              <a:t>ь</a:t>
            </a:r>
            <a:r>
              <a:rPr sz="1400" b="1" i="1" spc="-220" dirty="0">
                <a:latin typeface="Times New Roman"/>
                <a:cs typeface="Times New Roman"/>
              </a:rPr>
              <a:t>т</a:t>
            </a:r>
            <a:r>
              <a:rPr sz="1400" b="1" i="1" spc="-170" dirty="0">
                <a:latin typeface="Times New Roman"/>
                <a:cs typeface="Times New Roman"/>
              </a:rPr>
              <a:t>ат</a:t>
            </a:r>
            <a:r>
              <a:rPr sz="1400" b="1" i="1" spc="-145" dirty="0">
                <a:latin typeface="Times New Roman"/>
                <a:cs typeface="Times New Roman"/>
              </a:rPr>
              <a:t>о</a:t>
            </a:r>
            <a:r>
              <a:rPr sz="1400" b="1" i="1" spc="-114" dirty="0">
                <a:latin typeface="Times New Roman"/>
                <a:cs typeface="Times New Roman"/>
              </a:rPr>
              <a:t>в</a:t>
            </a:r>
            <a:endParaRPr sz="1400">
              <a:latin typeface="Times New Roman"/>
              <a:cs typeface="Times New Roman"/>
            </a:endParaRPr>
          </a:p>
          <a:p>
            <a:pPr marL="12700" marR="5080" algn="ctr">
              <a:lnSpc>
                <a:spcPts val="1420"/>
              </a:lnSpc>
              <a:spcBef>
                <a:spcPts val="1320"/>
              </a:spcBef>
            </a:pPr>
            <a:r>
              <a:rPr sz="1400" b="1" i="1" spc="-65" dirty="0">
                <a:latin typeface="Times New Roman"/>
                <a:cs typeface="Times New Roman"/>
              </a:rPr>
              <a:t>М</a:t>
            </a:r>
            <a:r>
              <a:rPr sz="1400" b="1" i="1" spc="-130" dirty="0">
                <a:latin typeface="Times New Roman"/>
                <a:cs typeface="Times New Roman"/>
              </a:rPr>
              <a:t>о</a:t>
            </a:r>
            <a:r>
              <a:rPr sz="1400" b="1" i="1" spc="-135" dirty="0">
                <a:latin typeface="Times New Roman"/>
                <a:cs typeface="Times New Roman"/>
              </a:rPr>
              <a:t>ни</a:t>
            </a:r>
            <a:r>
              <a:rPr sz="1400" b="1" i="1" spc="-220" dirty="0">
                <a:latin typeface="Times New Roman"/>
                <a:cs typeface="Times New Roman"/>
              </a:rPr>
              <a:t>т</a:t>
            </a:r>
            <a:r>
              <a:rPr sz="1400" b="1" i="1" spc="-150" dirty="0">
                <a:latin typeface="Times New Roman"/>
                <a:cs typeface="Times New Roman"/>
              </a:rPr>
              <a:t>о</a:t>
            </a:r>
            <a:r>
              <a:rPr sz="1400" b="1" i="1" spc="-95" dirty="0">
                <a:latin typeface="Times New Roman"/>
                <a:cs typeface="Times New Roman"/>
              </a:rPr>
              <a:t>р</a:t>
            </a:r>
            <a:r>
              <a:rPr sz="1400" b="1" i="1" spc="-135" dirty="0">
                <a:latin typeface="Times New Roman"/>
                <a:cs typeface="Times New Roman"/>
              </a:rPr>
              <a:t>ин</a:t>
            </a:r>
            <a:r>
              <a:rPr sz="1400" b="1" i="1" spc="-40" dirty="0">
                <a:latin typeface="Times New Roman"/>
                <a:cs typeface="Times New Roman"/>
              </a:rPr>
              <a:t>г</a:t>
            </a:r>
            <a:r>
              <a:rPr sz="1400" b="1" i="1" spc="-80" dirty="0">
                <a:latin typeface="Times New Roman"/>
                <a:cs typeface="Times New Roman"/>
              </a:rPr>
              <a:t> </a:t>
            </a:r>
            <a:r>
              <a:rPr sz="1400" b="1" i="1" spc="-125" dirty="0">
                <a:latin typeface="Times New Roman"/>
                <a:cs typeface="Times New Roman"/>
              </a:rPr>
              <a:t>ин</a:t>
            </a:r>
            <a:r>
              <a:rPr sz="1400" b="1" i="1" spc="-135" dirty="0">
                <a:latin typeface="Times New Roman"/>
                <a:cs typeface="Times New Roman"/>
              </a:rPr>
              <a:t>ди</a:t>
            </a:r>
            <a:r>
              <a:rPr sz="1400" b="1" i="1" spc="-130" dirty="0">
                <a:latin typeface="Times New Roman"/>
                <a:cs typeface="Times New Roman"/>
              </a:rPr>
              <a:t>в</a:t>
            </a:r>
            <a:r>
              <a:rPr sz="1400" b="1" i="1" spc="-135" dirty="0">
                <a:latin typeface="Times New Roman"/>
                <a:cs typeface="Times New Roman"/>
              </a:rPr>
              <a:t>ид</a:t>
            </a:r>
            <a:r>
              <a:rPr sz="1400" b="1" i="1" spc="-95" dirty="0">
                <a:latin typeface="Times New Roman"/>
                <a:cs typeface="Times New Roman"/>
              </a:rPr>
              <a:t>уа</a:t>
            </a:r>
            <a:r>
              <a:rPr sz="1400" b="1" i="1" spc="-114" dirty="0">
                <a:latin typeface="Times New Roman"/>
                <a:cs typeface="Times New Roman"/>
              </a:rPr>
              <a:t>л</a:t>
            </a:r>
            <a:r>
              <a:rPr sz="1400" b="1" i="1" spc="-80" dirty="0">
                <a:latin typeface="Times New Roman"/>
                <a:cs typeface="Times New Roman"/>
              </a:rPr>
              <a:t>ь</a:t>
            </a:r>
            <a:r>
              <a:rPr sz="1400" b="1" i="1" spc="-135" dirty="0">
                <a:latin typeface="Times New Roman"/>
                <a:cs typeface="Times New Roman"/>
              </a:rPr>
              <a:t>но</a:t>
            </a:r>
            <a:r>
              <a:rPr sz="1400" b="1" i="1" spc="-90" dirty="0">
                <a:latin typeface="Times New Roman"/>
                <a:cs typeface="Times New Roman"/>
              </a:rPr>
              <a:t>го</a:t>
            </a:r>
            <a:r>
              <a:rPr sz="1400" b="1" i="1" spc="-85" dirty="0">
                <a:latin typeface="Times New Roman"/>
                <a:cs typeface="Times New Roman"/>
              </a:rPr>
              <a:t> </a:t>
            </a:r>
            <a:r>
              <a:rPr sz="1400" b="1" i="1" spc="-125" dirty="0">
                <a:latin typeface="Times New Roman"/>
                <a:cs typeface="Times New Roman"/>
              </a:rPr>
              <a:t>п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30" dirty="0">
                <a:latin typeface="Times New Roman"/>
                <a:cs typeface="Times New Roman"/>
              </a:rPr>
              <a:t>о</a:t>
            </a:r>
            <a:r>
              <a:rPr sz="1400" b="1" i="1" spc="-55" dirty="0">
                <a:latin typeface="Times New Roman"/>
                <a:cs typeface="Times New Roman"/>
              </a:rPr>
              <a:t>г</a:t>
            </a:r>
            <a:r>
              <a:rPr sz="1400" b="1" i="1" spc="-80" dirty="0">
                <a:latin typeface="Times New Roman"/>
                <a:cs typeface="Times New Roman"/>
              </a:rPr>
              <a:t>р</a:t>
            </a:r>
            <a:r>
              <a:rPr sz="1400" b="1" i="1" spc="-145" dirty="0">
                <a:latin typeface="Times New Roman"/>
                <a:cs typeface="Times New Roman"/>
              </a:rPr>
              <a:t>ес</a:t>
            </a:r>
            <a:r>
              <a:rPr sz="1400" b="1" i="1" spc="-130" dirty="0">
                <a:latin typeface="Times New Roman"/>
                <a:cs typeface="Times New Roman"/>
              </a:rPr>
              <a:t>са</a:t>
            </a:r>
            <a:r>
              <a:rPr sz="1400" b="1" i="1" spc="-75" dirty="0">
                <a:latin typeface="Times New Roman"/>
                <a:cs typeface="Times New Roman"/>
              </a:rPr>
              <a:t> </a:t>
            </a:r>
            <a:r>
              <a:rPr sz="1400" b="1" i="1" spc="-130" dirty="0">
                <a:latin typeface="Times New Roman"/>
                <a:cs typeface="Times New Roman"/>
              </a:rPr>
              <a:t>об</a:t>
            </a:r>
            <a:r>
              <a:rPr sz="1400" b="1" i="1" spc="-90" dirty="0">
                <a:latin typeface="Times New Roman"/>
                <a:cs typeface="Times New Roman"/>
              </a:rPr>
              <a:t>у</a:t>
            </a:r>
            <a:r>
              <a:rPr sz="1400" b="1" i="1" spc="-100" dirty="0">
                <a:latin typeface="Times New Roman"/>
                <a:cs typeface="Times New Roman"/>
              </a:rPr>
              <a:t>ч</a:t>
            </a:r>
            <a:r>
              <a:rPr sz="1400" b="1" i="1" spc="-110" dirty="0">
                <a:latin typeface="Times New Roman"/>
                <a:cs typeface="Times New Roman"/>
              </a:rPr>
              <a:t>а</a:t>
            </a:r>
            <a:r>
              <a:rPr sz="1400" b="1" i="1" spc="-175" dirty="0">
                <a:latin typeface="Times New Roman"/>
                <a:cs typeface="Times New Roman"/>
              </a:rPr>
              <a:t>ю</a:t>
            </a:r>
            <a:r>
              <a:rPr sz="1400" b="1" i="1" spc="-210" dirty="0">
                <a:latin typeface="Times New Roman"/>
                <a:cs typeface="Times New Roman"/>
              </a:rPr>
              <a:t>щи</a:t>
            </a:r>
            <a:r>
              <a:rPr sz="1400" b="1" i="1" spc="-135" dirty="0">
                <a:latin typeface="Times New Roman"/>
                <a:cs typeface="Times New Roman"/>
              </a:rPr>
              <a:t>хс</a:t>
            </a:r>
            <a:r>
              <a:rPr sz="1400" b="1" i="1" spc="-65" dirty="0">
                <a:latin typeface="Times New Roman"/>
                <a:cs typeface="Times New Roman"/>
              </a:rPr>
              <a:t>я</a:t>
            </a:r>
            <a:r>
              <a:rPr sz="1400" b="1" i="1" spc="-70" dirty="0">
                <a:latin typeface="Times New Roman"/>
                <a:cs typeface="Times New Roman"/>
              </a:rPr>
              <a:t> </a:t>
            </a:r>
            <a:r>
              <a:rPr sz="1400" b="1" i="1" spc="-80" dirty="0">
                <a:latin typeface="Times New Roman"/>
                <a:cs typeface="Times New Roman"/>
              </a:rPr>
              <a:t>в  </a:t>
            </a:r>
            <a:r>
              <a:rPr sz="1400" b="1" i="1" spc="-50" dirty="0">
                <a:latin typeface="Times New Roman"/>
                <a:cs typeface="Times New Roman"/>
              </a:rPr>
              <a:t>у</a:t>
            </a:r>
            <a:r>
              <a:rPr sz="1400" b="1" i="1" spc="-85" dirty="0">
                <a:latin typeface="Times New Roman"/>
                <a:cs typeface="Times New Roman"/>
              </a:rPr>
              <a:t>р</a:t>
            </a:r>
            <a:r>
              <a:rPr sz="1400" b="1" i="1" spc="-130" dirty="0">
                <a:latin typeface="Times New Roman"/>
                <a:cs typeface="Times New Roman"/>
              </a:rPr>
              <a:t>о</a:t>
            </a:r>
            <a:r>
              <a:rPr sz="1400" b="1" i="1" spc="-140" dirty="0">
                <a:latin typeface="Times New Roman"/>
                <a:cs typeface="Times New Roman"/>
              </a:rPr>
              <a:t>ч</a:t>
            </a:r>
            <a:r>
              <a:rPr sz="1400" b="1" i="1" spc="-135" dirty="0">
                <a:latin typeface="Times New Roman"/>
                <a:cs typeface="Times New Roman"/>
              </a:rPr>
              <a:t>ной</a:t>
            </a:r>
            <a:r>
              <a:rPr sz="1400" b="1" i="1" spc="-85" dirty="0">
                <a:latin typeface="Times New Roman"/>
                <a:cs typeface="Times New Roman"/>
              </a:rPr>
              <a:t> </a:t>
            </a:r>
            <a:r>
              <a:rPr sz="1400" b="1" i="1" spc="-135" dirty="0">
                <a:latin typeface="Times New Roman"/>
                <a:cs typeface="Times New Roman"/>
              </a:rPr>
              <a:t>и</a:t>
            </a:r>
            <a:r>
              <a:rPr sz="1400" b="1" i="1" spc="-50" dirty="0">
                <a:latin typeface="Times New Roman"/>
                <a:cs typeface="Times New Roman"/>
              </a:rPr>
              <a:t> </a:t>
            </a:r>
            <a:r>
              <a:rPr sz="1400" b="1" i="1" spc="-105" dirty="0">
                <a:latin typeface="Times New Roman"/>
                <a:cs typeface="Times New Roman"/>
              </a:rPr>
              <a:t>в</a:t>
            </a:r>
            <a:r>
              <a:rPr sz="1400" b="1" i="1" spc="-125" dirty="0">
                <a:latin typeface="Times New Roman"/>
                <a:cs typeface="Times New Roman"/>
              </a:rPr>
              <a:t>н</a:t>
            </a:r>
            <a:r>
              <a:rPr sz="1400" b="1" i="1" spc="-105" dirty="0">
                <a:latin typeface="Times New Roman"/>
                <a:cs typeface="Times New Roman"/>
              </a:rPr>
              <a:t>еу</a:t>
            </a:r>
            <a:r>
              <a:rPr sz="1400" b="1" i="1" spc="-95" dirty="0">
                <a:latin typeface="Times New Roman"/>
                <a:cs typeface="Times New Roman"/>
              </a:rPr>
              <a:t>р</a:t>
            </a:r>
            <a:r>
              <a:rPr sz="1400" b="1" i="1" spc="-135" dirty="0">
                <a:latin typeface="Times New Roman"/>
                <a:cs typeface="Times New Roman"/>
              </a:rPr>
              <a:t>очной</a:t>
            </a:r>
            <a:r>
              <a:rPr sz="1400" b="1" i="1" spc="-75" dirty="0">
                <a:latin typeface="Times New Roman"/>
                <a:cs typeface="Times New Roman"/>
              </a:rPr>
              <a:t> </a:t>
            </a:r>
            <a:r>
              <a:rPr sz="1400" b="1" i="1" spc="-125" dirty="0">
                <a:latin typeface="Times New Roman"/>
                <a:cs typeface="Times New Roman"/>
              </a:rPr>
              <a:t>д</a:t>
            </a:r>
            <a:r>
              <a:rPr sz="1400" b="1" i="1" spc="-135" dirty="0">
                <a:latin typeface="Times New Roman"/>
                <a:cs typeface="Times New Roman"/>
              </a:rPr>
              <a:t>е</a:t>
            </a:r>
            <a:r>
              <a:rPr sz="1400" b="1" i="1" spc="-145" dirty="0">
                <a:latin typeface="Times New Roman"/>
                <a:cs typeface="Times New Roman"/>
              </a:rPr>
              <a:t>яте</a:t>
            </a:r>
            <a:r>
              <a:rPr sz="1400" b="1" i="1" spc="-140" dirty="0">
                <a:latin typeface="Times New Roman"/>
                <a:cs typeface="Times New Roman"/>
              </a:rPr>
              <a:t>л</a:t>
            </a:r>
            <a:r>
              <a:rPr sz="1400" b="1" i="1" spc="-80" dirty="0">
                <a:latin typeface="Times New Roman"/>
                <a:cs typeface="Times New Roman"/>
              </a:rPr>
              <a:t>ь</a:t>
            </a:r>
            <a:r>
              <a:rPr sz="1400" b="1" i="1" spc="-135" dirty="0">
                <a:latin typeface="Times New Roman"/>
                <a:cs typeface="Times New Roman"/>
              </a:rPr>
              <a:t>но</a:t>
            </a:r>
            <a:r>
              <a:rPr sz="1400" b="1" i="1" spc="-170" dirty="0">
                <a:latin typeface="Times New Roman"/>
                <a:cs typeface="Times New Roman"/>
              </a:rPr>
              <a:t>сти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28615" y="3488435"/>
            <a:ext cx="3974591" cy="50596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124703" y="3533013"/>
            <a:ext cx="3620770" cy="384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sz="1200" b="1" i="1" spc="-105" dirty="0">
                <a:latin typeface="Times New Roman"/>
                <a:cs typeface="Times New Roman"/>
              </a:rPr>
              <a:t>Мониторинг</a:t>
            </a:r>
            <a:r>
              <a:rPr sz="1200" b="1" i="1" spc="-80" dirty="0">
                <a:latin typeface="Times New Roman"/>
                <a:cs typeface="Times New Roman"/>
              </a:rPr>
              <a:t> </a:t>
            </a:r>
            <a:r>
              <a:rPr sz="1200" b="1" i="1" spc="-95" dirty="0">
                <a:latin typeface="Times New Roman"/>
                <a:cs typeface="Times New Roman"/>
              </a:rPr>
              <a:t>реализации</a:t>
            </a:r>
            <a:r>
              <a:rPr sz="1200" b="1" i="1" spc="-70" dirty="0">
                <a:latin typeface="Times New Roman"/>
                <a:cs typeface="Times New Roman"/>
              </a:rPr>
              <a:t> </a:t>
            </a:r>
            <a:r>
              <a:rPr sz="1200" b="1" i="1" spc="-145" dirty="0">
                <a:latin typeface="Times New Roman"/>
                <a:cs typeface="Times New Roman"/>
              </a:rPr>
              <a:t>«дорожной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0" dirty="0">
                <a:latin typeface="Times New Roman"/>
                <a:cs typeface="Times New Roman"/>
              </a:rPr>
              <a:t>карты»</a:t>
            </a:r>
            <a:r>
              <a:rPr sz="1200" b="1" i="1" spc="-70" dirty="0">
                <a:latin typeface="Times New Roman"/>
                <a:cs typeface="Times New Roman"/>
              </a:rPr>
              <a:t> </a:t>
            </a:r>
            <a:r>
              <a:rPr sz="1200" b="1" i="1" spc="-95" dirty="0">
                <a:latin typeface="Times New Roman"/>
                <a:cs typeface="Times New Roman"/>
              </a:rPr>
              <a:t>развития</a:t>
            </a:r>
            <a:r>
              <a:rPr sz="1200" b="1" i="1" spc="-65" dirty="0">
                <a:latin typeface="Times New Roman"/>
                <a:cs typeface="Times New Roman"/>
              </a:rPr>
              <a:t> </a:t>
            </a:r>
            <a:r>
              <a:rPr sz="1200" b="1" i="1" spc="-105" dirty="0">
                <a:latin typeface="Times New Roman"/>
                <a:cs typeface="Times New Roman"/>
              </a:rPr>
              <a:t>условий</a:t>
            </a:r>
            <a:endParaRPr sz="1200">
              <a:latin typeface="Times New Roman"/>
              <a:cs typeface="Times New Roman"/>
            </a:endParaRPr>
          </a:p>
          <a:p>
            <a:pPr marL="45720">
              <a:lnSpc>
                <a:spcPts val="1410"/>
              </a:lnSpc>
            </a:pPr>
            <a:r>
              <a:rPr sz="1200" b="1" i="1" spc="-100" dirty="0">
                <a:latin typeface="Times New Roman"/>
                <a:cs typeface="Times New Roman"/>
              </a:rPr>
              <a:t>реализации</a:t>
            </a:r>
            <a:r>
              <a:rPr sz="1200" b="1" i="1" spc="-6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ООП,</a:t>
            </a:r>
            <a:r>
              <a:rPr sz="1200" b="1" spc="5" dirty="0">
                <a:latin typeface="Times New Roman"/>
                <a:cs typeface="Times New Roman"/>
              </a:rPr>
              <a:t> </a:t>
            </a:r>
            <a:r>
              <a:rPr sz="1200" b="1" spc="-15" dirty="0">
                <a:latin typeface="Times New Roman"/>
                <a:cs typeface="Times New Roman"/>
              </a:rPr>
              <a:t>АООП</a:t>
            </a:r>
            <a:r>
              <a:rPr sz="1200" b="1" spc="-10" dirty="0">
                <a:latin typeface="Times New Roman"/>
                <a:cs typeface="Times New Roman"/>
              </a:rPr>
              <a:t> </a:t>
            </a:r>
            <a:r>
              <a:rPr sz="1200" b="1" i="1" spc="-105" dirty="0">
                <a:latin typeface="Times New Roman"/>
                <a:cs typeface="Times New Roman"/>
              </a:rPr>
              <a:t>(по</a:t>
            </a:r>
            <a:r>
              <a:rPr sz="1200" b="1" i="1" spc="-45" dirty="0">
                <a:latin typeface="Times New Roman"/>
                <a:cs typeface="Times New Roman"/>
              </a:rPr>
              <a:t> </a:t>
            </a:r>
            <a:r>
              <a:rPr sz="1200" b="1" i="1" spc="-85" dirty="0">
                <a:latin typeface="Times New Roman"/>
                <a:cs typeface="Times New Roman"/>
              </a:rPr>
              <a:t>уровням</a:t>
            </a:r>
            <a:r>
              <a:rPr sz="1200" b="1" i="1" spc="-65" dirty="0">
                <a:latin typeface="Times New Roman"/>
                <a:cs typeface="Times New Roman"/>
              </a:rPr>
              <a:t> </a:t>
            </a:r>
            <a:r>
              <a:rPr sz="1200" b="1" i="1" spc="-125" dirty="0">
                <a:latin typeface="Times New Roman"/>
                <a:cs typeface="Times New Roman"/>
              </a:rPr>
              <a:t>общего</a:t>
            </a:r>
            <a:r>
              <a:rPr sz="1200" b="1" i="1" spc="-60" dirty="0">
                <a:latin typeface="Times New Roman"/>
                <a:cs typeface="Times New Roman"/>
              </a:rPr>
              <a:t> </a:t>
            </a:r>
            <a:r>
              <a:rPr sz="1200" b="1" i="1" spc="-100" dirty="0">
                <a:latin typeface="Times New Roman"/>
                <a:cs typeface="Times New Roman"/>
              </a:rPr>
              <a:t>образования)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928615" y="4062984"/>
            <a:ext cx="3975100" cy="1059180"/>
            <a:chOff x="4928615" y="4062984"/>
            <a:chExt cx="3975100" cy="1059180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8615" y="4062984"/>
              <a:ext cx="3974591" cy="50749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8615" y="4614672"/>
              <a:ext cx="3974591" cy="507492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161279" y="4076166"/>
            <a:ext cx="3574415" cy="1037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0000"/>
              </a:lnSpc>
              <a:spcBef>
                <a:spcPts val="100"/>
              </a:spcBef>
            </a:pPr>
            <a:r>
              <a:rPr sz="1400" b="1" i="1" spc="-125" dirty="0">
                <a:latin typeface="Times New Roman"/>
                <a:cs typeface="Times New Roman"/>
              </a:rPr>
              <a:t>Мониторинг </a:t>
            </a:r>
            <a:r>
              <a:rPr sz="1400" b="1" i="1" spc="-110" dirty="0">
                <a:latin typeface="Times New Roman"/>
                <a:cs typeface="Times New Roman"/>
              </a:rPr>
              <a:t>кадрового </a:t>
            </a:r>
            <a:r>
              <a:rPr sz="1400" b="1" i="1" spc="-135" dirty="0">
                <a:latin typeface="Times New Roman"/>
                <a:cs typeface="Times New Roman"/>
              </a:rPr>
              <a:t>обеспечения</a:t>
            </a:r>
            <a:r>
              <a:rPr sz="1400" b="1" i="1" spc="-130" dirty="0">
                <a:latin typeface="Times New Roman"/>
                <a:cs typeface="Times New Roman"/>
              </a:rPr>
              <a:t> </a:t>
            </a:r>
            <a:r>
              <a:rPr sz="1400" b="1" i="1" spc="-125" dirty="0">
                <a:latin typeface="Times New Roman"/>
                <a:cs typeface="Times New Roman"/>
              </a:rPr>
              <a:t>образовательной </a:t>
            </a:r>
            <a:r>
              <a:rPr sz="1400" b="1" i="1" spc="-335" dirty="0">
                <a:latin typeface="Times New Roman"/>
                <a:cs typeface="Times New Roman"/>
              </a:rPr>
              <a:t> </a:t>
            </a:r>
            <a:r>
              <a:rPr sz="1400" b="1" i="1" spc="-140" dirty="0">
                <a:latin typeface="Times New Roman"/>
                <a:cs typeface="Times New Roman"/>
              </a:rPr>
              <a:t>деятельности</a:t>
            </a:r>
            <a:endParaRPr sz="1400">
              <a:latin typeface="Times New Roman"/>
              <a:cs typeface="Times New Roman"/>
            </a:endParaRPr>
          </a:p>
          <a:p>
            <a:pPr marL="277495" marR="266700" algn="ctr">
              <a:lnSpc>
                <a:spcPct val="100699"/>
              </a:lnSpc>
              <a:spcBef>
                <a:spcPts val="885"/>
              </a:spcBef>
            </a:pPr>
            <a:r>
              <a:rPr sz="1400" b="1" i="1" spc="-65" dirty="0">
                <a:latin typeface="Times New Roman"/>
                <a:cs typeface="Times New Roman"/>
              </a:rPr>
              <a:t>М</a:t>
            </a:r>
            <a:r>
              <a:rPr sz="1400" b="1" i="1" spc="-130" dirty="0">
                <a:latin typeface="Times New Roman"/>
                <a:cs typeface="Times New Roman"/>
              </a:rPr>
              <a:t>о</a:t>
            </a:r>
            <a:r>
              <a:rPr sz="1400" b="1" i="1" spc="-135" dirty="0">
                <a:latin typeface="Times New Roman"/>
                <a:cs typeface="Times New Roman"/>
              </a:rPr>
              <a:t>ни</a:t>
            </a:r>
            <a:r>
              <a:rPr sz="1400" b="1" i="1" spc="-220" dirty="0">
                <a:latin typeface="Times New Roman"/>
                <a:cs typeface="Times New Roman"/>
              </a:rPr>
              <a:t>т</a:t>
            </a:r>
            <a:r>
              <a:rPr sz="1400" b="1" i="1" spc="-150" dirty="0">
                <a:latin typeface="Times New Roman"/>
                <a:cs typeface="Times New Roman"/>
              </a:rPr>
              <a:t>о</a:t>
            </a:r>
            <a:r>
              <a:rPr sz="1400" b="1" i="1" spc="-95" dirty="0">
                <a:latin typeface="Times New Roman"/>
                <a:cs typeface="Times New Roman"/>
              </a:rPr>
              <a:t>р</a:t>
            </a:r>
            <a:r>
              <a:rPr sz="1400" b="1" i="1" spc="-135" dirty="0">
                <a:latin typeface="Times New Roman"/>
                <a:cs typeface="Times New Roman"/>
              </a:rPr>
              <a:t>ин</a:t>
            </a:r>
            <a:r>
              <a:rPr sz="1400" b="1" i="1" spc="-40" dirty="0">
                <a:latin typeface="Times New Roman"/>
                <a:cs typeface="Times New Roman"/>
              </a:rPr>
              <a:t>г</a:t>
            </a:r>
            <a:r>
              <a:rPr sz="1400" b="1" i="1" spc="-80" dirty="0">
                <a:latin typeface="Times New Roman"/>
                <a:cs typeface="Times New Roman"/>
              </a:rPr>
              <a:t> </a:t>
            </a:r>
            <a:r>
              <a:rPr sz="1400" b="1" i="1" spc="-125" dirty="0">
                <a:latin typeface="Times New Roman"/>
                <a:cs typeface="Times New Roman"/>
              </a:rPr>
              <a:t>информац</a:t>
            </a:r>
            <a:r>
              <a:rPr sz="1400" b="1" i="1" spc="-130" dirty="0">
                <a:latin typeface="Times New Roman"/>
                <a:cs typeface="Times New Roman"/>
              </a:rPr>
              <a:t>и</a:t>
            </a:r>
            <a:r>
              <a:rPr sz="1400" b="1" i="1" spc="-135" dirty="0">
                <a:latin typeface="Times New Roman"/>
                <a:cs typeface="Times New Roman"/>
              </a:rPr>
              <a:t>он</a:t>
            </a:r>
            <a:r>
              <a:rPr sz="1400" b="1" i="1" spc="-145" dirty="0">
                <a:latin typeface="Times New Roman"/>
                <a:cs typeface="Times New Roman"/>
              </a:rPr>
              <a:t>н</a:t>
            </a:r>
            <a:r>
              <a:rPr sz="1400" b="1" i="1" spc="-125" dirty="0">
                <a:latin typeface="Times New Roman"/>
                <a:cs typeface="Times New Roman"/>
              </a:rPr>
              <a:t>о</a:t>
            </a:r>
            <a:r>
              <a:rPr sz="1400" b="1" i="1" spc="-125" dirty="0">
                <a:latin typeface="Trebuchet MS"/>
                <a:cs typeface="Trebuchet MS"/>
              </a:rPr>
              <a:t>-</a:t>
            </a:r>
            <a:r>
              <a:rPr sz="1400" b="1" i="1" spc="-100" dirty="0">
                <a:latin typeface="Times New Roman"/>
                <a:cs typeface="Times New Roman"/>
              </a:rPr>
              <a:t>м</a:t>
            </a:r>
            <a:r>
              <a:rPr sz="1400" b="1" i="1" spc="-135" dirty="0">
                <a:latin typeface="Times New Roman"/>
                <a:cs typeface="Times New Roman"/>
              </a:rPr>
              <a:t>е</a:t>
            </a:r>
            <a:r>
              <a:rPr sz="1400" b="1" i="1" spc="-229" dirty="0">
                <a:latin typeface="Times New Roman"/>
                <a:cs typeface="Times New Roman"/>
              </a:rPr>
              <a:t>т</a:t>
            </a:r>
            <a:r>
              <a:rPr sz="1400" b="1" i="1" spc="-150" dirty="0">
                <a:latin typeface="Times New Roman"/>
                <a:cs typeface="Times New Roman"/>
              </a:rPr>
              <a:t>о</a:t>
            </a:r>
            <a:r>
              <a:rPr sz="1400" b="1" i="1" spc="-135" dirty="0">
                <a:latin typeface="Times New Roman"/>
                <a:cs typeface="Times New Roman"/>
              </a:rPr>
              <a:t>ди</a:t>
            </a:r>
            <a:r>
              <a:rPr sz="1400" b="1" i="1" spc="-140" dirty="0">
                <a:latin typeface="Times New Roman"/>
                <a:cs typeface="Times New Roman"/>
              </a:rPr>
              <a:t>ч</a:t>
            </a:r>
            <a:r>
              <a:rPr sz="1400" b="1" i="1" spc="-145" dirty="0">
                <a:latin typeface="Times New Roman"/>
                <a:cs typeface="Times New Roman"/>
              </a:rPr>
              <a:t>е</a:t>
            </a:r>
            <a:r>
              <a:rPr sz="1400" b="1" i="1" spc="-155" dirty="0">
                <a:latin typeface="Times New Roman"/>
                <a:cs typeface="Times New Roman"/>
              </a:rPr>
              <a:t>с</a:t>
            </a:r>
            <a:r>
              <a:rPr sz="1400" b="1" i="1" spc="-95" dirty="0">
                <a:latin typeface="Times New Roman"/>
                <a:cs typeface="Times New Roman"/>
              </a:rPr>
              <a:t>к</a:t>
            </a:r>
            <a:r>
              <a:rPr sz="1400" b="1" i="1" spc="-90" dirty="0">
                <a:latin typeface="Times New Roman"/>
                <a:cs typeface="Times New Roman"/>
              </a:rPr>
              <a:t>ого  </a:t>
            </a:r>
            <a:r>
              <a:rPr sz="1400" b="1" i="1" spc="-135" dirty="0">
                <a:latin typeface="Times New Roman"/>
                <a:cs typeface="Times New Roman"/>
              </a:rPr>
              <a:t>обеспечения</a:t>
            </a:r>
            <a:r>
              <a:rPr sz="1400" b="1" i="1" spc="-65" dirty="0">
                <a:latin typeface="Times New Roman"/>
                <a:cs typeface="Times New Roman"/>
              </a:rPr>
              <a:t> </a:t>
            </a:r>
            <a:r>
              <a:rPr sz="1400" b="1" i="1" spc="-125" dirty="0">
                <a:latin typeface="Times New Roman"/>
                <a:cs typeface="Times New Roman"/>
              </a:rPr>
              <a:t>образовательной</a:t>
            </a:r>
            <a:r>
              <a:rPr sz="1400" b="1" i="1" spc="-85" dirty="0">
                <a:latin typeface="Times New Roman"/>
                <a:cs typeface="Times New Roman"/>
              </a:rPr>
              <a:t> </a:t>
            </a:r>
            <a:r>
              <a:rPr sz="1400" b="1" i="1" spc="-140" dirty="0">
                <a:latin typeface="Times New Roman"/>
                <a:cs typeface="Times New Roman"/>
              </a:rPr>
              <a:t>деятельности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63667" y="5215128"/>
            <a:ext cx="3974591" cy="507492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5395976" y="5263718"/>
            <a:ext cx="3141980" cy="363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325"/>
              </a:lnSpc>
              <a:spcBef>
                <a:spcPts val="100"/>
              </a:spcBef>
            </a:pPr>
            <a:r>
              <a:rPr sz="1200" b="1" i="1" spc="-105" dirty="0">
                <a:latin typeface="Times New Roman"/>
                <a:cs typeface="Times New Roman"/>
              </a:rPr>
              <a:t>Мониторинг</a:t>
            </a:r>
            <a:r>
              <a:rPr sz="1200" b="1" i="1" spc="204" dirty="0">
                <a:latin typeface="Times New Roman"/>
                <a:cs typeface="Times New Roman"/>
              </a:rPr>
              <a:t> </a:t>
            </a:r>
            <a:r>
              <a:rPr sz="1200" b="1" i="1" spc="-125" dirty="0">
                <a:latin typeface="Times New Roman"/>
                <a:cs typeface="Times New Roman"/>
              </a:rPr>
              <a:t>эффективности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4" dirty="0">
                <a:latin typeface="Times New Roman"/>
                <a:cs typeface="Times New Roman"/>
              </a:rPr>
              <a:t>работы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4" dirty="0">
                <a:latin typeface="Times New Roman"/>
                <a:cs typeface="Times New Roman"/>
              </a:rPr>
              <a:t>по</a:t>
            </a:r>
            <a:r>
              <a:rPr sz="1200" b="1" i="1" spc="-45" dirty="0">
                <a:latin typeface="Times New Roman"/>
                <a:cs typeface="Times New Roman"/>
              </a:rPr>
              <a:t> </a:t>
            </a:r>
            <a:r>
              <a:rPr sz="1200" b="1" i="1" spc="-120" dirty="0">
                <a:latin typeface="Times New Roman"/>
                <a:cs typeface="Times New Roman"/>
              </a:rPr>
              <a:t>обеспечению</a:t>
            </a:r>
            <a:endParaRPr sz="1200">
              <a:latin typeface="Times New Roman"/>
              <a:cs typeface="Times New Roman"/>
            </a:endParaRPr>
          </a:p>
          <a:p>
            <a:pPr marR="24765" algn="ctr">
              <a:lnSpc>
                <a:spcPts val="1325"/>
              </a:lnSpc>
            </a:pPr>
            <a:r>
              <a:rPr sz="1200" b="1" i="1" spc="-110" dirty="0">
                <a:latin typeface="Times New Roman"/>
                <a:cs typeface="Times New Roman"/>
              </a:rPr>
              <a:t>и</a:t>
            </a:r>
            <a:r>
              <a:rPr sz="1200" b="1" i="1" spc="-105" dirty="0">
                <a:latin typeface="Times New Roman"/>
                <a:cs typeface="Times New Roman"/>
              </a:rPr>
              <a:t>н</a:t>
            </a:r>
            <a:r>
              <a:rPr sz="1200" b="1" i="1" spc="-145" dirty="0">
                <a:latin typeface="Times New Roman"/>
                <a:cs typeface="Times New Roman"/>
              </a:rPr>
              <a:t>ф</a:t>
            </a:r>
            <a:r>
              <a:rPr sz="1200" b="1" i="1" spc="-105" dirty="0">
                <a:latin typeface="Times New Roman"/>
                <a:cs typeface="Times New Roman"/>
              </a:rPr>
              <a:t>ормацион</a:t>
            </a:r>
            <a:r>
              <a:rPr sz="1200" b="1" i="1" spc="-120" dirty="0">
                <a:latin typeface="Times New Roman"/>
                <a:cs typeface="Times New Roman"/>
              </a:rPr>
              <a:t>ной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0" dirty="0">
                <a:latin typeface="Times New Roman"/>
                <a:cs typeface="Times New Roman"/>
              </a:rPr>
              <a:t>б</a:t>
            </a:r>
            <a:r>
              <a:rPr sz="1200" b="1" i="1" spc="-114" dirty="0">
                <a:latin typeface="Times New Roman"/>
                <a:cs typeface="Times New Roman"/>
              </a:rPr>
              <a:t>е</a:t>
            </a:r>
            <a:r>
              <a:rPr sz="1200" b="1" i="1" spc="-15" dirty="0">
                <a:latin typeface="Times New Roman"/>
                <a:cs typeface="Times New Roman"/>
              </a:rPr>
              <a:t>з</a:t>
            </a:r>
            <a:r>
              <a:rPr sz="1200" b="1" i="1" spc="-114" dirty="0">
                <a:latin typeface="Times New Roman"/>
                <a:cs typeface="Times New Roman"/>
              </a:rPr>
              <a:t>о</a:t>
            </a:r>
            <a:r>
              <a:rPr sz="1200" b="1" i="1" spc="-125" dirty="0">
                <a:latin typeface="Times New Roman"/>
                <a:cs typeface="Times New Roman"/>
              </a:rPr>
              <a:t>пасности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4" dirty="0">
                <a:latin typeface="Times New Roman"/>
                <a:cs typeface="Times New Roman"/>
              </a:rPr>
              <a:t>о</a:t>
            </a:r>
            <a:r>
              <a:rPr sz="1200" b="1" i="1" spc="-110" dirty="0">
                <a:latin typeface="Times New Roman"/>
                <a:cs typeface="Times New Roman"/>
              </a:rPr>
              <a:t>б</a:t>
            </a:r>
            <a:r>
              <a:rPr sz="1200" b="1" i="1" spc="-45" dirty="0">
                <a:latin typeface="Times New Roman"/>
                <a:cs typeface="Times New Roman"/>
              </a:rPr>
              <a:t>у</a:t>
            </a:r>
            <a:r>
              <a:rPr sz="1200" b="1" i="1" spc="-110" dirty="0">
                <a:latin typeface="Times New Roman"/>
                <a:cs typeface="Times New Roman"/>
              </a:rPr>
              <a:t>ч</a:t>
            </a:r>
            <a:r>
              <a:rPr sz="1200" b="1" i="1" spc="-120" dirty="0">
                <a:latin typeface="Times New Roman"/>
                <a:cs typeface="Times New Roman"/>
              </a:rPr>
              <a:t>аю</a:t>
            </a:r>
            <a:r>
              <a:rPr sz="1200" b="1" i="1" spc="-130" dirty="0">
                <a:latin typeface="Times New Roman"/>
                <a:cs typeface="Times New Roman"/>
              </a:rPr>
              <a:t>щихся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19" name="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69764" y="5792723"/>
            <a:ext cx="3973067" cy="507491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5401183" y="5841898"/>
            <a:ext cx="3141980" cy="36258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273050" marR="5080" indent="-260985">
              <a:lnSpc>
                <a:spcPts val="1210"/>
              </a:lnSpc>
              <a:spcBef>
                <a:spcPts val="330"/>
              </a:spcBef>
            </a:pPr>
            <a:r>
              <a:rPr sz="1200" b="1" i="1" spc="-105" dirty="0">
                <a:latin typeface="Times New Roman"/>
                <a:cs typeface="Times New Roman"/>
              </a:rPr>
              <a:t>Мониторинг</a:t>
            </a:r>
            <a:r>
              <a:rPr sz="1200" b="1" i="1" spc="30" dirty="0">
                <a:latin typeface="Times New Roman"/>
                <a:cs typeface="Times New Roman"/>
              </a:rPr>
              <a:t> </a:t>
            </a:r>
            <a:r>
              <a:rPr sz="1200" b="1" i="1" spc="-125" dirty="0">
                <a:latin typeface="Times New Roman"/>
                <a:cs typeface="Times New Roman"/>
              </a:rPr>
              <a:t>эффективности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0" dirty="0">
                <a:latin typeface="Times New Roman"/>
                <a:cs typeface="Times New Roman"/>
              </a:rPr>
              <a:t>работы</a:t>
            </a:r>
            <a:r>
              <a:rPr sz="1200" b="1" i="1" spc="-70" dirty="0">
                <a:latin typeface="Times New Roman"/>
                <a:cs typeface="Times New Roman"/>
              </a:rPr>
              <a:t> </a:t>
            </a:r>
            <a:r>
              <a:rPr sz="1200" b="1" i="1" spc="-114" dirty="0">
                <a:latin typeface="Times New Roman"/>
                <a:cs typeface="Times New Roman"/>
              </a:rPr>
              <a:t>по</a:t>
            </a:r>
            <a:r>
              <a:rPr sz="1200" b="1" i="1" spc="-45" dirty="0">
                <a:latin typeface="Times New Roman"/>
                <a:cs typeface="Times New Roman"/>
              </a:rPr>
              <a:t> </a:t>
            </a:r>
            <a:r>
              <a:rPr sz="1200" b="1" i="1" spc="-120" dirty="0">
                <a:latin typeface="Times New Roman"/>
                <a:cs typeface="Times New Roman"/>
              </a:rPr>
              <a:t>обеспечению </a:t>
            </a:r>
            <a:r>
              <a:rPr sz="1200" b="1" i="1" spc="-285" dirty="0">
                <a:latin typeface="Times New Roman"/>
                <a:cs typeface="Times New Roman"/>
              </a:rPr>
              <a:t> </a:t>
            </a:r>
            <a:r>
              <a:rPr sz="1200" b="1" i="1" spc="-110" dirty="0">
                <a:latin typeface="Times New Roman"/>
                <a:cs typeface="Times New Roman"/>
              </a:rPr>
              <a:t>п</a:t>
            </a:r>
            <a:r>
              <a:rPr sz="1200" b="1" i="1" spc="-114" dirty="0">
                <a:latin typeface="Times New Roman"/>
                <a:cs typeface="Times New Roman"/>
              </a:rPr>
              <a:t>с</a:t>
            </a:r>
            <a:r>
              <a:rPr sz="1200" b="1" i="1" spc="-110" dirty="0">
                <a:latin typeface="Times New Roman"/>
                <a:cs typeface="Times New Roman"/>
              </a:rPr>
              <a:t>ихол</a:t>
            </a:r>
            <a:r>
              <a:rPr sz="1200" b="1" i="1" spc="-90" dirty="0">
                <a:latin typeface="Times New Roman"/>
                <a:cs typeface="Times New Roman"/>
              </a:rPr>
              <a:t>о</a:t>
            </a:r>
            <a:r>
              <a:rPr sz="1200" b="1" i="1" spc="-70" dirty="0">
                <a:latin typeface="Times New Roman"/>
                <a:cs typeface="Times New Roman"/>
              </a:rPr>
              <a:t>г</a:t>
            </a:r>
            <a:r>
              <a:rPr sz="1200" b="1" i="1" spc="-114" dirty="0">
                <a:latin typeface="Times New Roman"/>
                <a:cs typeface="Times New Roman"/>
              </a:rPr>
              <a:t>ической</a:t>
            </a:r>
            <a:r>
              <a:rPr sz="1200" b="1" i="1" dirty="0">
                <a:latin typeface="Times New Roman"/>
                <a:cs typeface="Times New Roman"/>
              </a:rPr>
              <a:t> </a:t>
            </a:r>
            <a:r>
              <a:rPr sz="1200" b="1" i="1" spc="-90" dirty="0">
                <a:latin typeface="Times New Roman"/>
                <a:cs typeface="Times New Roman"/>
              </a:rPr>
              <a:t> </a:t>
            </a:r>
            <a:r>
              <a:rPr sz="1200" b="1" i="1" spc="-110" dirty="0">
                <a:latin typeface="Times New Roman"/>
                <a:cs typeface="Times New Roman"/>
              </a:rPr>
              <a:t>б</a:t>
            </a:r>
            <a:r>
              <a:rPr sz="1200" b="1" i="1" spc="-114" dirty="0">
                <a:latin typeface="Times New Roman"/>
                <a:cs typeface="Times New Roman"/>
              </a:rPr>
              <a:t>е</a:t>
            </a:r>
            <a:r>
              <a:rPr sz="1200" b="1" i="1" spc="-15" dirty="0">
                <a:latin typeface="Times New Roman"/>
                <a:cs typeface="Times New Roman"/>
              </a:rPr>
              <a:t>з</a:t>
            </a:r>
            <a:r>
              <a:rPr sz="1200" b="1" i="1" spc="-125" dirty="0">
                <a:latin typeface="Times New Roman"/>
                <a:cs typeface="Times New Roman"/>
              </a:rPr>
              <a:t>опасности</a:t>
            </a:r>
            <a:r>
              <a:rPr sz="1200" b="1" i="1" spc="-75" dirty="0">
                <a:latin typeface="Times New Roman"/>
                <a:cs typeface="Times New Roman"/>
              </a:rPr>
              <a:t> </a:t>
            </a:r>
            <a:r>
              <a:rPr sz="1200" b="1" i="1" spc="-114" dirty="0">
                <a:latin typeface="Times New Roman"/>
                <a:cs typeface="Times New Roman"/>
              </a:rPr>
              <a:t>о</a:t>
            </a:r>
            <a:r>
              <a:rPr sz="1200" b="1" i="1" spc="-110" dirty="0">
                <a:latin typeface="Times New Roman"/>
                <a:cs typeface="Times New Roman"/>
              </a:rPr>
              <a:t>б</a:t>
            </a:r>
            <a:r>
              <a:rPr sz="1200" b="1" i="1" spc="-45" dirty="0">
                <a:latin typeface="Times New Roman"/>
                <a:cs typeface="Times New Roman"/>
              </a:rPr>
              <a:t>у</a:t>
            </a:r>
            <a:r>
              <a:rPr sz="1200" b="1" i="1" spc="-110" dirty="0">
                <a:latin typeface="Times New Roman"/>
                <a:cs typeface="Times New Roman"/>
              </a:rPr>
              <a:t>ч</a:t>
            </a:r>
            <a:r>
              <a:rPr sz="1200" b="1" i="1" spc="-100" dirty="0">
                <a:latin typeface="Times New Roman"/>
                <a:cs typeface="Times New Roman"/>
              </a:rPr>
              <a:t>а</a:t>
            </a:r>
            <a:r>
              <a:rPr sz="1200" b="1" i="1" spc="-150" dirty="0">
                <a:latin typeface="Times New Roman"/>
                <a:cs typeface="Times New Roman"/>
              </a:rPr>
              <a:t>ю</a:t>
            </a:r>
            <a:r>
              <a:rPr sz="1200" b="1" i="1" spc="-235" dirty="0">
                <a:latin typeface="Times New Roman"/>
                <a:cs typeface="Times New Roman"/>
              </a:rPr>
              <a:t>щ</a:t>
            </a:r>
            <a:r>
              <a:rPr sz="1200" b="1" i="1" spc="-100" dirty="0">
                <a:latin typeface="Times New Roman"/>
                <a:cs typeface="Times New Roman"/>
              </a:rPr>
              <a:t>ихся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52400" y="7620"/>
            <a:ext cx="4594860" cy="376555"/>
            <a:chOff x="152400" y="7620"/>
            <a:chExt cx="4594860" cy="376555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6484" y="112902"/>
              <a:ext cx="4366856" cy="16065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2400" y="7620"/>
              <a:ext cx="4594860" cy="37642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01904" y="3337051"/>
            <a:ext cx="5759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00FF"/>
                </a:solidFill>
                <a:latin typeface="Times New Roman"/>
                <a:cs typeface="Times New Roman"/>
              </a:rPr>
              <a:t>В</a:t>
            </a:r>
            <a:r>
              <a:rPr sz="14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М</a:t>
            </a:r>
            <a:r>
              <a:rPr sz="1400" b="1" spc="-35" dirty="0">
                <a:solidFill>
                  <a:srgbClr val="0000FF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43152" y="3375151"/>
            <a:ext cx="299783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28395" algn="l"/>
                <a:tab pos="1731645" algn="l"/>
                <a:tab pos="2844800" algn="l"/>
              </a:tabLst>
            </a:pPr>
            <a:r>
              <a:rPr sz="1100" i="1" dirty="0">
                <a:latin typeface="Times New Roman"/>
                <a:cs typeface="Times New Roman"/>
              </a:rPr>
              <a:t>пре</a:t>
            </a:r>
            <a:r>
              <a:rPr sz="1100" i="1" spc="5" dirty="0">
                <a:latin typeface="Times New Roman"/>
                <a:cs typeface="Times New Roman"/>
              </a:rPr>
              <a:t>д</a:t>
            </a:r>
            <a:r>
              <a:rPr sz="1100" i="1" dirty="0">
                <a:latin typeface="Times New Roman"/>
                <a:cs typeface="Times New Roman"/>
              </a:rPr>
              <a:t>став</a:t>
            </a:r>
            <a:r>
              <a:rPr sz="1100" i="1" spc="-20" dirty="0">
                <a:latin typeface="Times New Roman"/>
                <a:cs typeface="Times New Roman"/>
              </a:rPr>
              <a:t>л</a:t>
            </a:r>
            <a:r>
              <a:rPr sz="1100" i="1" spc="-10" dirty="0">
                <a:latin typeface="Times New Roman"/>
                <a:cs typeface="Times New Roman"/>
              </a:rPr>
              <a:t>я</a:t>
            </a:r>
            <a:r>
              <a:rPr sz="1100" i="1" dirty="0">
                <a:latin typeface="Times New Roman"/>
                <a:cs typeface="Times New Roman"/>
              </a:rPr>
              <a:t>ет	собой	</a:t>
            </a:r>
            <a:r>
              <a:rPr sz="1100" i="1" spc="-10" dirty="0">
                <a:latin typeface="Times New Roman"/>
                <a:cs typeface="Times New Roman"/>
              </a:rPr>
              <a:t>д</a:t>
            </a:r>
            <a:r>
              <a:rPr sz="1100" i="1" dirty="0">
                <a:latin typeface="Times New Roman"/>
                <a:cs typeface="Times New Roman"/>
              </a:rPr>
              <a:t>ея</a:t>
            </a:r>
            <a:r>
              <a:rPr sz="1100" i="1" spc="-10" dirty="0">
                <a:latin typeface="Times New Roman"/>
                <a:cs typeface="Times New Roman"/>
              </a:rPr>
              <a:t>т</a:t>
            </a:r>
            <a:r>
              <a:rPr sz="1100" i="1" dirty="0">
                <a:latin typeface="Times New Roman"/>
                <a:cs typeface="Times New Roman"/>
              </a:rPr>
              <a:t>ел</a:t>
            </a:r>
            <a:r>
              <a:rPr sz="1100" i="1" spc="-10" dirty="0">
                <a:latin typeface="Times New Roman"/>
                <a:cs typeface="Times New Roman"/>
              </a:rPr>
              <a:t>ь</a:t>
            </a:r>
            <a:r>
              <a:rPr sz="1100" i="1" dirty="0">
                <a:latin typeface="Times New Roman"/>
                <a:cs typeface="Times New Roman"/>
              </a:rPr>
              <a:t>ность	по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1904" y="3557981"/>
            <a:ext cx="3839210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90015" algn="l"/>
                <a:tab pos="2421890" algn="l"/>
                <a:tab pos="3350260" algn="l"/>
              </a:tabLst>
            </a:pPr>
            <a:r>
              <a:rPr sz="1100" i="1" dirty="0">
                <a:latin typeface="Times New Roman"/>
                <a:cs typeface="Times New Roman"/>
              </a:rPr>
              <a:t>ин</a:t>
            </a:r>
            <a:r>
              <a:rPr sz="1100" i="1" spc="-5" dirty="0">
                <a:latin typeface="Times New Roman"/>
                <a:cs typeface="Times New Roman"/>
              </a:rPr>
              <a:t>ф</a:t>
            </a:r>
            <a:r>
              <a:rPr sz="1100" i="1" dirty="0">
                <a:latin typeface="Times New Roman"/>
                <a:cs typeface="Times New Roman"/>
              </a:rPr>
              <a:t>о</a:t>
            </a:r>
            <a:r>
              <a:rPr sz="1100" i="1" spc="-15" dirty="0">
                <a:latin typeface="Times New Roman"/>
                <a:cs typeface="Times New Roman"/>
              </a:rPr>
              <a:t>р</a:t>
            </a:r>
            <a:r>
              <a:rPr sz="1100" i="1" spc="-5" dirty="0">
                <a:latin typeface="Times New Roman"/>
                <a:cs typeface="Times New Roman"/>
              </a:rPr>
              <a:t>маци</a:t>
            </a:r>
            <a:r>
              <a:rPr sz="1100" i="1" spc="-15" dirty="0">
                <a:latin typeface="Times New Roman"/>
                <a:cs typeface="Times New Roman"/>
              </a:rPr>
              <a:t>о</a:t>
            </a:r>
            <a:r>
              <a:rPr sz="1100" i="1" spc="-5" dirty="0">
                <a:latin typeface="Times New Roman"/>
                <a:cs typeface="Times New Roman"/>
              </a:rPr>
              <a:t>н</a:t>
            </a:r>
            <a:r>
              <a:rPr sz="1100" i="1" spc="5" dirty="0">
                <a:latin typeface="Times New Roman"/>
                <a:cs typeface="Times New Roman"/>
              </a:rPr>
              <a:t>н</a:t>
            </a:r>
            <a:r>
              <a:rPr sz="1100" i="1" spc="-15" dirty="0">
                <a:latin typeface="Times New Roman"/>
                <a:cs typeface="Times New Roman"/>
              </a:rPr>
              <a:t>о</a:t>
            </a:r>
            <a:r>
              <a:rPr sz="1100" i="1" spc="-5" dirty="0">
                <a:latin typeface="Times New Roman"/>
                <a:cs typeface="Times New Roman"/>
              </a:rPr>
              <a:t>м</a:t>
            </a:r>
            <a:r>
              <a:rPr sz="1100" i="1" dirty="0">
                <a:latin typeface="Times New Roman"/>
                <a:cs typeface="Times New Roman"/>
              </a:rPr>
              <a:t>у	о</a:t>
            </a:r>
            <a:r>
              <a:rPr sz="1100" i="1" spc="-20" dirty="0">
                <a:latin typeface="Times New Roman"/>
                <a:cs typeface="Times New Roman"/>
              </a:rPr>
              <a:t>б</a:t>
            </a:r>
            <a:r>
              <a:rPr sz="1100" i="1" dirty="0">
                <a:latin typeface="Times New Roman"/>
                <a:cs typeface="Times New Roman"/>
              </a:rPr>
              <a:t>есп</a:t>
            </a:r>
            <a:r>
              <a:rPr sz="1100" i="1" spc="-15" dirty="0">
                <a:latin typeface="Times New Roman"/>
                <a:cs typeface="Times New Roman"/>
              </a:rPr>
              <a:t>е</a:t>
            </a:r>
            <a:r>
              <a:rPr sz="1100" i="1" spc="-5" dirty="0">
                <a:latin typeface="Times New Roman"/>
                <a:cs typeface="Times New Roman"/>
              </a:rPr>
              <a:t>че</a:t>
            </a:r>
            <a:r>
              <a:rPr sz="1100" i="1" dirty="0">
                <a:latin typeface="Times New Roman"/>
                <a:cs typeface="Times New Roman"/>
              </a:rPr>
              <a:t>н</a:t>
            </a:r>
            <a:r>
              <a:rPr sz="1100" i="1" spc="-15" dirty="0">
                <a:latin typeface="Times New Roman"/>
                <a:cs typeface="Times New Roman"/>
              </a:rPr>
              <a:t>и</a:t>
            </a:r>
            <a:r>
              <a:rPr sz="1100" i="1" dirty="0">
                <a:latin typeface="Times New Roman"/>
                <a:cs typeface="Times New Roman"/>
              </a:rPr>
              <a:t>ю	упр</a:t>
            </a:r>
            <a:r>
              <a:rPr sz="1100" i="1" spc="-15" dirty="0">
                <a:latin typeface="Times New Roman"/>
                <a:cs typeface="Times New Roman"/>
              </a:rPr>
              <a:t>а</a:t>
            </a:r>
            <a:r>
              <a:rPr sz="1100" i="1" spc="-5" dirty="0">
                <a:latin typeface="Times New Roman"/>
                <a:cs typeface="Times New Roman"/>
              </a:rPr>
              <a:t>в</a:t>
            </a:r>
            <a:r>
              <a:rPr sz="1100" i="1" spc="-15" dirty="0">
                <a:latin typeface="Times New Roman"/>
                <a:cs typeface="Times New Roman"/>
              </a:rPr>
              <a:t>л</a:t>
            </a:r>
            <a:r>
              <a:rPr sz="1100" i="1" dirty="0">
                <a:latin typeface="Times New Roman"/>
                <a:cs typeface="Times New Roman"/>
              </a:rPr>
              <a:t>ения	</a:t>
            </a:r>
            <a:r>
              <a:rPr sz="1100" i="1" spc="-10" dirty="0">
                <a:latin typeface="Times New Roman"/>
                <a:cs typeface="Times New Roman"/>
              </a:rPr>
              <a:t>ш</a:t>
            </a:r>
            <a:r>
              <a:rPr sz="1100" i="1" dirty="0">
                <a:latin typeface="Times New Roman"/>
                <a:cs typeface="Times New Roman"/>
              </a:rPr>
              <a:t>ко</a:t>
            </a:r>
            <a:r>
              <a:rPr sz="1100" i="1" spc="-10" dirty="0">
                <a:latin typeface="Times New Roman"/>
                <a:cs typeface="Times New Roman"/>
              </a:rPr>
              <a:t>л</a:t>
            </a:r>
            <a:r>
              <a:rPr sz="1100" i="1" dirty="0">
                <a:latin typeface="Times New Roman"/>
                <a:cs typeface="Times New Roman"/>
              </a:rPr>
              <a:t>о</a:t>
            </a:r>
            <a:r>
              <a:rPr sz="1100" i="1" spc="-15" dirty="0">
                <a:latin typeface="Times New Roman"/>
                <a:cs typeface="Times New Roman"/>
              </a:rPr>
              <a:t>й</a:t>
            </a:r>
            <a:r>
              <a:rPr sz="1100" i="1" dirty="0">
                <a:latin typeface="Times New Roman"/>
                <a:cs typeface="Times New Roman"/>
              </a:rPr>
              <a:t>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1904" y="3725926"/>
            <a:ext cx="383921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i="1" dirty="0">
                <a:latin typeface="Times New Roman"/>
                <a:cs typeface="Times New Roman"/>
              </a:rPr>
              <a:t>основанной</a:t>
            </a:r>
            <a:r>
              <a:rPr sz="1100" i="1" spc="55" dirty="0">
                <a:latin typeface="Times New Roman"/>
                <a:cs typeface="Times New Roman"/>
              </a:rPr>
              <a:t> </a:t>
            </a:r>
            <a:r>
              <a:rPr sz="1100" i="1" dirty="0">
                <a:latin typeface="Times New Roman"/>
                <a:cs typeface="Times New Roman"/>
              </a:rPr>
              <a:t>на</a:t>
            </a:r>
            <a:r>
              <a:rPr sz="1100" i="1" spc="70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систематическом</a:t>
            </a:r>
            <a:r>
              <a:rPr sz="1100" i="1" spc="60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анализе</a:t>
            </a:r>
            <a:r>
              <a:rPr sz="1100" i="1" spc="65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качества</a:t>
            </a:r>
            <a:r>
              <a:rPr sz="1100" i="1" spc="70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реализации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01904" y="3893565"/>
            <a:ext cx="383984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i="1" spc="-5" dirty="0">
                <a:latin typeface="Times New Roman"/>
                <a:cs typeface="Times New Roman"/>
              </a:rPr>
              <a:t>образовательного</a:t>
            </a:r>
            <a:r>
              <a:rPr sz="1100" i="1" spc="140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процесса.</a:t>
            </a:r>
            <a:r>
              <a:rPr sz="1100" i="1" spc="140" dirty="0">
                <a:latin typeface="Times New Roman"/>
                <a:cs typeface="Times New Roman"/>
              </a:rPr>
              <a:t> </a:t>
            </a:r>
            <a:r>
              <a:rPr sz="1100" i="1" dirty="0">
                <a:latin typeface="Times New Roman"/>
                <a:cs typeface="Times New Roman"/>
              </a:rPr>
              <a:t>Его</a:t>
            </a:r>
            <a:r>
              <a:rPr sz="1100" i="1" spc="140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ресурсного</a:t>
            </a:r>
            <a:r>
              <a:rPr sz="1100" i="1" spc="150" dirty="0">
                <a:latin typeface="Times New Roman"/>
                <a:cs typeface="Times New Roman"/>
              </a:rPr>
              <a:t> </a:t>
            </a:r>
            <a:r>
              <a:rPr sz="1100" i="1" spc="-5" dirty="0">
                <a:latin typeface="Times New Roman"/>
                <a:cs typeface="Times New Roman"/>
              </a:rPr>
              <a:t>обеспечения</a:t>
            </a:r>
            <a:r>
              <a:rPr sz="1100" i="1" spc="150" dirty="0">
                <a:latin typeface="Times New Roman"/>
                <a:cs typeface="Times New Roman"/>
              </a:rPr>
              <a:t> </a:t>
            </a:r>
            <a:r>
              <a:rPr sz="1100" i="1" dirty="0">
                <a:latin typeface="Times New Roman"/>
                <a:cs typeface="Times New Roman"/>
              </a:rPr>
              <a:t>и</a:t>
            </a:r>
            <a:r>
              <a:rPr sz="1100" i="1" spc="140" dirty="0">
                <a:latin typeface="Times New Roman"/>
                <a:cs typeface="Times New Roman"/>
              </a:rPr>
              <a:t> </a:t>
            </a:r>
            <a:r>
              <a:rPr sz="1100" i="1" dirty="0">
                <a:latin typeface="Times New Roman"/>
                <a:cs typeface="Times New Roman"/>
              </a:rPr>
              <a:t>его </a:t>
            </a:r>
            <a:r>
              <a:rPr sz="1100" i="1" spc="-260" dirty="0">
                <a:latin typeface="Times New Roman"/>
                <a:cs typeface="Times New Roman"/>
              </a:rPr>
              <a:t> </a:t>
            </a:r>
            <a:r>
              <a:rPr sz="1100" i="1" dirty="0">
                <a:latin typeface="Times New Roman"/>
                <a:cs typeface="Times New Roman"/>
              </a:rPr>
              <a:t>результатов.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435"/>
              </a:lnSpc>
            </a:pPr>
            <a:r>
              <a:rPr sz="1200" b="1" spc="-5" dirty="0">
                <a:solidFill>
                  <a:srgbClr val="0000FF"/>
                </a:solidFill>
                <a:latin typeface="Cambria"/>
                <a:cs typeface="Cambria"/>
              </a:rPr>
              <a:t>Направления</a:t>
            </a:r>
            <a:r>
              <a:rPr sz="1200" b="1" spc="-55" dirty="0">
                <a:solidFill>
                  <a:srgbClr val="0000FF"/>
                </a:solidFill>
                <a:latin typeface="Cambria"/>
                <a:cs typeface="Cambria"/>
              </a:rPr>
              <a:t> </a:t>
            </a:r>
            <a:r>
              <a:rPr sz="1200" b="1" spc="-10" dirty="0">
                <a:solidFill>
                  <a:srgbClr val="0000FF"/>
                </a:solidFill>
                <a:latin typeface="Cambria"/>
                <a:cs typeface="Cambria"/>
              </a:rPr>
              <a:t>ВМКО:</a:t>
            </a:r>
            <a:endParaRPr sz="1200">
              <a:latin typeface="Cambria"/>
              <a:cs typeface="Cambri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1904" y="4411726"/>
            <a:ext cx="296100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Cambria"/>
              <a:buChar char="-"/>
              <a:tabLst>
                <a:tab pos="299085" algn="l"/>
                <a:tab pos="299720" algn="l"/>
              </a:tabLst>
            </a:pP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качество</a:t>
            </a:r>
            <a:r>
              <a:rPr sz="1100" i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образовательных</a:t>
            </a:r>
            <a:r>
              <a:rPr sz="1100" i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результатов;</a:t>
            </a:r>
            <a:endParaRPr sz="11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Cambria"/>
              <a:buChar char="-"/>
              <a:tabLst>
                <a:tab pos="299085" algn="l"/>
                <a:tab pos="299720" algn="l"/>
              </a:tabLst>
            </a:pP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качество</a:t>
            </a:r>
            <a:r>
              <a:rPr sz="1100" i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реализации</a:t>
            </a:r>
            <a:r>
              <a:rPr sz="1100" i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образовательного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1904" y="4747005"/>
            <a:ext cx="61722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п</a:t>
            </a:r>
            <a:r>
              <a:rPr sz="1100" i="1" spc="-10" dirty="0">
                <a:solidFill>
                  <a:srgbClr val="001F5F"/>
                </a:solidFill>
                <a:latin typeface="Cambria"/>
                <a:cs typeface="Cambria"/>
              </a:rPr>
              <a:t>р</a:t>
            </a:r>
            <a:r>
              <a:rPr sz="1100" i="1" dirty="0">
                <a:solidFill>
                  <a:srgbClr val="001F5F"/>
                </a:solidFill>
                <a:latin typeface="Cambria"/>
                <a:cs typeface="Cambria"/>
              </a:rPr>
              <a:t>оцесса;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1904" y="4915027"/>
            <a:ext cx="368427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tabLst>
                <a:tab pos="299085" algn="l"/>
              </a:tabLst>
            </a:pPr>
            <a:r>
              <a:rPr sz="1100" dirty="0">
                <a:solidFill>
                  <a:srgbClr val="001F5F"/>
                </a:solidFill>
                <a:latin typeface="Cambria"/>
                <a:cs typeface="Cambria"/>
              </a:rPr>
              <a:t>-	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качество условий, </a:t>
            </a:r>
            <a:r>
              <a:rPr sz="1100" i="1" dirty="0">
                <a:solidFill>
                  <a:srgbClr val="001F5F"/>
                </a:solidFill>
                <a:latin typeface="Cambria"/>
                <a:cs typeface="Cambria"/>
              </a:rPr>
              <a:t>обеспечивающих 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образовательный </a:t>
            </a:r>
            <a:r>
              <a:rPr sz="1100" i="1" spc="-229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i="1" spc="-5" dirty="0">
                <a:solidFill>
                  <a:srgbClr val="001F5F"/>
                </a:solidFill>
                <a:latin typeface="Cambria"/>
                <a:cs typeface="Cambria"/>
              </a:rPr>
              <a:t>процесс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1904" y="5250307"/>
            <a:ext cx="89979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0000FF"/>
                </a:solidFill>
                <a:latin typeface="Cambria"/>
                <a:cs typeface="Cambria"/>
              </a:rPr>
              <a:t>Цел</a:t>
            </a:r>
            <a:r>
              <a:rPr sz="1200" b="1" dirty="0">
                <a:solidFill>
                  <a:srgbClr val="0000FF"/>
                </a:solidFill>
                <a:latin typeface="Cambria"/>
                <a:cs typeface="Cambria"/>
              </a:rPr>
              <a:t>ь</a:t>
            </a:r>
            <a:r>
              <a:rPr sz="1200" b="1" spc="-15" dirty="0">
                <a:solidFill>
                  <a:srgbClr val="0000F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Cambria"/>
                <a:cs typeface="Cambria"/>
              </a:rPr>
              <a:t>В</a:t>
            </a:r>
            <a:r>
              <a:rPr sz="1200" b="1" dirty="0">
                <a:solidFill>
                  <a:srgbClr val="0000FF"/>
                </a:solidFill>
                <a:latin typeface="Cambria"/>
                <a:cs typeface="Cambria"/>
              </a:rPr>
              <a:t>М</a:t>
            </a:r>
            <a:r>
              <a:rPr sz="1200" b="1" spc="-30" dirty="0">
                <a:solidFill>
                  <a:srgbClr val="0000FF"/>
                </a:solidFill>
                <a:latin typeface="Cambria"/>
                <a:cs typeface="Cambria"/>
              </a:rPr>
              <a:t>К</a:t>
            </a:r>
            <a:r>
              <a:rPr sz="1200" b="1" dirty="0">
                <a:solidFill>
                  <a:srgbClr val="0000FF"/>
                </a:solidFill>
                <a:latin typeface="Cambria"/>
                <a:cs typeface="Cambria"/>
              </a:rPr>
              <a:t>О:</a:t>
            </a:r>
            <a:endParaRPr sz="1200">
              <a:latin typeface="Cambria"/>
              <a:cs typeface="Cambri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01904" y="5433186"/>
            <a:ext cx="2959735" cy="1032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Получение</a:t>
            </a:r>
            <a:r>
              <a:rPr sz="1100" i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своевременной,</a:t>
            </a:r>
            <a:r>
              <a:rPr sz="1100" i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полной</a:t>
            </a:r>
            <a:r>
              <a:rPr sz="1100" i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100" i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достоверной </a:t>
            </a:r>
            <a:r>
              <a:rPr sz="1100" i="1" spc="-2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информации</a:t>
            </a:r>
            <a:r>
              <a:rPr sz="1100" i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о состоянии</a:t>
            </a:r>
            <a:r>
              <a:rPr sz="1100" i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текущей</a:t>
            </a:r>
            <a:endParaRPr sz="1100">
              <a:latin typeface="Times New Roman"/>
              <a:cs typeface="Times New Roman"/>
            </a:endParaRPr>
          </a:p>
          <a:p>
            <a:pPr marL="12700" marR="127635">
              <a:lnSpc>
                <a:spcPct val="100000"/>
              </a:lnSpc>
            </a:pP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1100" i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состоянии</a:t>
            </a:r>
            <a:r>
              <a:rPr sz="1100" i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текущей</a:t>
            </a:r>
            <a:r>
              <a:rPr sz="1100" i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основной</a:t>
            </a:r>
            <a:r>
              <a:rPr sz="1100" i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деятельности </a:t>
            </a:r>
            <a:r>
              <a:rPr sz="1100" i="1" spc="-2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для</a:t>
            </a:r>
            <a:r>
              <a:rPr sz="1100" i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эффективного</a:t>
            </a:r>
            <a:r>
              <a:rPr sz="1100" i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управления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функционированием</a:t>
            </a:r>
            <a:r>
              <a:rPr sz="1100" i="1" spc="-6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развитием</a:t>
            </a:r>
            <a:r>
              <a:rPr sz="1100" i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образовательной</a:t>
            </a:r>
            <a:r>
              <a:rPr sz="1100" i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i="1" dirty="0">
                <a:solidFill>
                  <a:srgbClr val="C00000"/>
                </a:solidFill>
                <a:latin typeface="Times New Roman"/>
                <a:cs typeface="Times New Roman"/>
              </a:rPr>
              <a:t>организации.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0" y="192341"/>
            <a:ext cx="4920615" cy="3285490"/>
            <a:chOff x="0" y="192341"/>
            <a:chExt cx="4920615" cy="3285490"/>
          </a:xfrm>
        </p:grpSpPr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321" y="3206242"/>
              <a:ext cx="3812312" cy="16103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95" y="3101339"/>
              <a:ext cx="4037076" cy="376427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836676"/>
              <a:ext cx="1420876" cy="93345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58366" y="968502"/>
              <a:ext cx="1304925" cy="7810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15618" y="1628838"/>
              <a:ext cx="1474724" cy="103028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9764" y="2268474"/>
              <a:ext cx="1109662" cy="7747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270125" y="1735099"/>
              <a:ext cx="1108735" cy="700633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50895" y="565277"/>
              <a:ext cx="1169987" cy="84772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33385" y="2510281"/>
              <a:ext cx="1358900" cy="7747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92323" y="2478138"/>
              <a:ext cx="1362328" cy="75972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378961" y="1359026"/>
              <a:ext cx="1530350" cy="82232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847338" y="2478024"/>
              <a:ext cx="1073150" cy="68897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71600" y="192341"/>
              <a:ext cx="2597150" cy="817562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812482" y="830452"/>
              <a:ext cx="2657475" cy="1518920"/>
            </a:xfrm>
            <a:custGeom>
              <a:avLst/>
              <a:gdLst/>
              <a:ahLst/>
              <a:cxnLst/>
              <a:rect l="l" t="t" r="r" b="b"/>
              <a:pathLst>
                <a:path w="2657475" h="1518920">
                  <a:moveTo>
                    <a:pt x="309029" y="800735"/>
                  </a:moveTo>
                  <a:lnTo>
                    <a:pt x="297243" y="796036"/>
                  </a:lnTo>
                  <a:lnTo>
                    <a:pt x="22593" y="1482623"/>
                  </a:lnTo>
                  <a:lnTo>
                    <a:pt x="12560" y="1415034"/>
                  </a:lnTo>
                  <a:lnTo>
                    <a:pt x="9321" y="1412748"/>
                  </a:lnTo>
                  <a:lnTo>
                    <a:pt x="2400" y="1413764"/>
                  </a:lnTo>
                  <a:lnTo>
                    <a:pt x="0" y="1416939"/>
                  </a:lnTo>
                  <a:lnTo>
                    <a:pt x="15087" y="1518412"/>
                  </a:lnTo>
                  <a:lnTo>
                    <a:pt x="26987" y="1509141"/>
                  </a:lnTo>
                  <a:lnTo>
                    <a:pt x="96012" y="1455420"/>
                  </a:lnTo>
                  <a:lnTo>
                    <a:pt x="96507" y="1451356"/>
                  </a:lnTo>
                  <a:lnTo>
                    <a:pt x="94348" y="1448562"/>
                  </a:lnTo>
                  <a:lnTo>
                    <a:pt x="92189" y="1445895"/>
                  </a:lnTo>
                  <a:lnTo>
                    <a:pt x="88201" y="1445387"/>
                  </a:lnTo>
                  <a:lnTo>
                    <a:pt x="34378" y="1487335"/>
                  </a:lnTo>
                  <a:lnTo>
                    <a:pt x="309029" y="800735"/>
                  </a:lnTo>
                  <a:close/>
                </a:path>
                <a:path w="2657475" h="1518920">
                  <a:moveTo>
                    <a:pt x="1777936" y="366268"/>
                  </a:moveTo>
                  <a:lnTo>
                    <a:pt x="1777136" y="360299"/>
                  </a:lnTo>
                  <a:lnTo>
                    <a:pt x="1764855" y="268097"/>
                  </a:lnTo>
                  <a:lnTo>
                    <a:pt x="1764474" y="264668"/>
                  </a:lnTo>
                  <a:lnTo>
                    <a:pt x="1761172" y="262128"/>
                  </a:lnTo>
                  <a:lnTo>
                    <a:pt x="1754314" y="263144"/>
                  </a:lnTo>
                  <a:lnTo>
                    <a:pt x="1751774" y="266319"/>
                  </a:lnTo>
                  <a:lnTo>
                    <a:pt x="1752282" y="269748"/>
                  </a:lnTo>
                  <a:lnTo>
                    <a:pt x="1760842" y="333857"/>
                  </a:lnTo>
                  <a:lnTo>
                    <a:pt x="1503362" y="2413"/>
                  </a:lnTo>
                  <a:lnTo>
                    <a:pt x="1498371" y="6261"/>
                  </a:lnTo>
                  <a:lnTo>
                    <a:pt x="1497266" y="0"/>
                  </a:lnTo>
                  <a:lnTo>
                    <a:pt x="455447" y="174053"/>
                  </a:lnTo>
                  <a:lnTo>
                    <a:pt x="505142" y="132715"/>
                  </a:lnTo>
                  <a:lnTo>
                    <a:pt x="499808" y="120650"/>
                  </a:lnTo>
                  <a:lnTo>
                    <a:pt x="497014" y="122936"/>
                  </a:lnTo>
                  <a:lnTo>
                    <a:pt x="420878" y="186309"/>
                  </a:lnTo>
                  <a:lnTo>
                    <a:pt x="513524" y="221488"/>
                  </a:lnTo>
                  <a:lnTo>
                    <a:pt x="516826" y="222631"/>
                  </a:lnTo>
                  <a:lnTo>
                    <a:pt x="520509" y="220980"/>
                  </a:lnTo>
                  <a:lnTo>
                    <a:pt x="521779" y="217805"/>
                  </a:lnTo>
                  <a:lnTo>
                    <a:pt x="522922" y="214503"/>
                  </a:lnTo>
                  <a:lnTo>
                    <a:pt x="521271" y="210820"/>
                  </a:lnTo>
                  <a:lnTo>
                    <a:pt x="518096" y="209550"/>
                  </a:lnTo>
                  <a:lnTo>
                    <a:pt x="467766" y="190500"/>
                  </a:lnTo>
                  <a:lnTo>
                    <a:pt x="457530" y="186639"/>
                  </a:lnTo>
                  <a:lnTo>
                    <a:pt x="434352" y="190500"/>
                  </a:lnTo>
                  <a:lnTo>
                    <a:pt x="442709" y="189103"/>
                  </a:lnTo>
                  <a:lnTo>
                    <a:pt x="457530" y="186639"/>
                  </a:lnTo>
                  <a:lnTo>
                    <a:pt x="1480908" y="15684"/>
                  </a:lnTo>
                  <a:lnTo>
                    <a:pt x="683145" y="873874"/>
                  </a:lnTo>
                  <a:lnTo>
                    <a:pt x="698055" y="807339"/>
                  </a:lnTo>
                  <a:lnTo>
                    <a:pt x="695896" y="804037"/>
                  </a:lnTo>
                  <a:lnTo>
                    <a:pt x="689038" y="802513"/>
                  </a:lnTo>
                  <a:lnTo>
                    <a:pt x="685609" y="804672"/>
                  </a:lnTo>
                  <a:lnTo>
                    <a:pt x="684847" y="807974"/>
                  </a:lnTo>
                  <a:lnTo>
                    <a:pt x="663130" y="904748"/>
                  </a:lnTo>
                  <a:lnTo>
                    <a:pt x="679500" y="899795"/>
                  </a:lnTo>
                  <a:lnTo>
                    <a:pt x="761428" y="875030"/>
                  </a:lnTo>
                  <a:lnTo>
                    <a:pt x="763206" y="871474"/>
                  </a:lnTo>
                  <a:lnTo>
                    <a:pt x="762190" y="868172"/>
                  </a:lnTo>
                  <a:lnTo>
                    <a:pt x="761174" y="864743"/>
                  </a:lnTo>
                  <a:lnTo>
                    <a:pt x="757745" y="862838"/>
                  </a:lnTo>
                  <a:lnTo>
                    <a:pt x="692327" y="882599"/>
                  </a:lnTo>
                  <a:lnTo>
                    <a:pt x="1497863" y="16040"/>
                  </a:lnTo>
                  <a:lnTo>
                    <a:pt x="1750822" y="341757"/>
                  </a:lnTo>
                  <a:lnTo>
                    <a:pt x="1687512" y="316230"/>
                  </a:lnTo>
                  <a:lnTo>
                    <a:pt x="1683829" y="317754"/>
                  </a:lnTo>
                  <a:lnTo>
                    <a:pt x="1682432" y="321056"/>
                  </a:lnTo>
                  <a:lnTo>
                    <a:pt x="1681162" y="324358"/>
                  </a:lnTo>
                  <a:lnTo>
                    <a:pt x="1682686" y="328041"/>
                  </a:lnTo>
                  <a:lnTo>
                    <a:pt x="1685988" y="329311"/>
                  </a:lnTo>
                  <a:lnTo>
                    <a:pt x="1777936" y="366268"/>
                  </a:lnTo>
                  <a:close/>
                </a:path>
                <a:path w="2657475" h="1518920">
                  <a:moveTo>
                    <a:pt x="2657411" y="294259"/>
                  </a:moveTo>
                  <a:lnTo>
                    <a:pt x="2646515" y="287909"/>
                  </a:lnTo>
                  <a:lnTo>
                    <a:pt x="2568765" y="242570"/>
                  </a:lnTo>
                  <a:lnTo>
                    <a:pt x="2564828" y="243586"/>
                  </a:lnTo>
                  <a:lnTo>
                    <a:pt x="2563177" y="246634"/>
                  </a:lnTo>
                  <a:lnTo>
                    <a:pt x="2561399" y="249682"/>
                  </a:lnTo>
                  <a:lnTo>
                    <a:pt x="2562415" y="253619"/>
                  </a:lnTo>
                  <a:lnTo>
                    <a:pt x="2565463" y="255270"/>
                  </a:lnTo>
                  <a:lnTo>
                    <a:pt x="2621394" y="287909"/>
                  </a:lnTo>
                  <a:lnTo>
                    <a:pt x="2062035" y="287909"/>
                  </a:lnTo>
                  <a:lnTo>
                    <a:pt x="2062035" y="300609"/>
                  </a:lnTo>
                  <a:lnTo>
                    <a:pt x="2621394" y="300609"/>
                  </a:lnTo>
                  <a:lnTo>
                    <a:pt x="2562415" y="335026"/>
                  </a:lnTo>
                  <a:lnTo>
                    <a:pt x="2561399" y="338963"/>
                  </a:lnTo>
                  <a:lnTo>
                    <a:pt x="2563177" y="341884"/>
                  </a:lnTo>
                  <a:lnTo>
                    <a:pt x="2564828" y="344932"/>
                  </a:lnTo>
                  <a:lnTo>
                    <a:pt x="2568765" y="345948"/>
                  </a:lnTo>
                  <a:lnTo>
                    <a:pt x="2646515" y="300609"/>
                  </a:lnTo>
                  <a:lnTo>
                    <a:pt x="2657411" y="294259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441956" y="1298701"/>
              <a:ext cx="1702435" cy="1651000"/>
            </a:xfrm>
            <a:custGeom>
              <a:avLst/>
              <a:gdLst/>
              <a:ahLst/>
              <a:cxnLst/>
              <a:rect l="l" t="t" r="r" b="b"/>
              <a:pathLst>
                <a:path w="1702435" h="1651000">
                  <a:moveTo>
                    <a:pt x="261874" y="1552956"/>
                  </a:moveTo>
                  <a:lnTo>
                    <a:pt x="36118" y="1552956"/>
                  </a:lnTo>
                  <a:lnTo>
                    <a:pt x="92075" y="1520317"/>
                  </a:lnTo>
                  <a:lnTo>
                    <a:pt x="94996" y="1518539"/>
                  </a:lnTo>
                  <a:lnTo>
                    <a:pt x="96012" y="1514602"/>
                  </a:lnTo>
                  <a:lnTo>
                    <a:pt x="94361" y="1511554"/>
                  </a:lnTo>
                  <a:lnTo>
                    <a:pt x="92583" y="1508506"/>
                  </a:lnTo>
                  <a:lnTo>
                    <a:pt x="88646" y="1507490"/>
                  </a:lnTo>
                  <a:lnTo>
                    <a:pt x="0" y="1559306"/>
                  </a:lnTo>
                  <a:lnTo>
                    <a:pt x="88646" y="1610995"/>
                  </a:lnTo>
                  <a:lnTo>
                    <a:pt x="92583" y="1609979"/>
                  </a:lnTo>
                  <a:lnTo>
                    <a:pt x="94361" y="1606931"/>
                  </a:lnTo>
                  <a:lnTo>
                    <a:pt x="96012" y="1603883"/>
                  </a:lnTo>
                  <a:lnTo>
                    <a:pt x="94996" y="1599946"/>
                  </a:lnTo>
                  <a:lnTo>
                    <a:pt x="92075" y="1598168"/>
                  </a:lnTo>
                  <a:lnTo>
                    <a:pt x="36334" y="1565656"/>
                  </a:lnTo>
                  <a:lnTo>
                    <a:pt x="261874" y="1565656"/>
                  </a:lnTo>
                  <a:lnTo>
                    <a:pt x="261874" y="1552956"/>
                  </a:lnTo>
                  <a:close/>
                </a:path>
                <a:path w="1702435" h="1651000">
                  <a:moveTo>
                    <a:pt x="1505204" y="9525"/>
                  </a:moveTo>
                  <a:lnTo>
                    <a:pt x="1496822" y="0"/>
                  </a:lnTo>
                  <a:lnTo>
                    <a:pt x="1217053" y="246913"/>
                  </a:lnTo>
                  <a:lnTo>
                    <a:pt x="1237361" y="185547"/>
                  </a:lnTo>
                  <a:lnTo>
                    <a:pt x="1238377" y="182245"/>
                  </a:lnTo>
                  <a:lnTo>
                    <a:pt x="1236599" y="178562"/>
                  </a:lnTo>
                  <a:lnTo>
                    <a:pt x="1233297" y="177546"/>
                  </a:lnTo>
                  <a:lnTo>
                    <a:pt x="1229995" y="176403"/>
                  </a:lnTo>
                  <a:lnTo>
                    <a:pt x="1226439" y="178181"/>
                  </a:lnTo>
                  <a:lnTo>
                    <a:pt x="1225296" y="181483"/>
                  </a:lnTo>
                  <a:lnTo>
                    <a:pt x="1194181" y="275590"/>
                  </a:lnTo>
                  <a:lnTo>
                    <a:pt x="1212189" y="272034"/>
                  </a:lnTo>
                  <a:lnTo>
                    <a:pt x="1291336" y="256413"/>
                  </a:lnTo>
                  <a:lnTo>
                    <a:pt x="1294765" y="255778"/>
                  </a:lnTo>
                  <a:lnTo>
                    <a:pt x="1297051" y="252349"/>
                  </a:lnTo>
                  <a:lnTo>
                    <a:pt x="1296416" y="248920"/>
                  </a:lnTo>
                  <a:lnTo>
                    <a:pt x="1295654" y="245491"/>
                  </a:lnTo>
                  <a:lnTo>
                    <a:pt x="1292352" y="243205"/>
                  </a:lnTo>
                  <a:lnTo>
                    <a:pt x="1288923" y="243967"/>
                  </a:lnTo>
                  <a:lnTo>
                    <a:pt x="1225435" y="256451"/>
                  </a:lnTo>
                  <a:lnTo>
                    <a:pt x="1505204" y="9525"/>
                  </a:lnTo>
                  <a:close/>
                </a:path>
                <a:path w="1702435" h="1651000">
                  <a:moveTo>
                    <a:pt x="1702181" y="1592580"/>
                  </a:moveTo>
                  <a:lnTo>
                    <a:pt x="1383588" y="1592580"/>
                  </a:lnTo>
                  <a:lnTo>
                    <a:pt x="1442593" y="1558163"/>
                  </a:lnTo>
                  <a:lnTo>
                    <a:pt x="1443609" y="1554353"/>
                  </a:lnTo>
                  <a:lnTo>
                    <a:pt x="1440053" y="1548257"/>
                  </a:lnTo>
                  <a:lnTo>
                    <a:pt x="1436243" y="1547241"/>
                  </a:lnTo>
                  <a:lnTo>
                    <a:pt x="1347597" y="1598930"/>
                  </a:lnTo>
                  <a:lnTo>
                    <a:pt x="1436243" y="1650619"/>
                  </a:lnTo>
                  <a:lnTo>
                    <a:pt x="1440053" y="1649603"/>
                  </a:lnTo>
                  <a:lnTo>
                    <a:pt x="1443609" y="1643507"/>
                  </a:lnTo>
                  <a:lnTo>
                    <a:pt x="1442593" y="1639697"/>
                  </a:lnTo>
                  <a:lnTo>
                    <a:pt x="1383588" y="1605280"/>
                  </a:lnTo>
                  <a:lnTo>
                    <a:pt x="1702181" y="1605280"/>
                  </a:lnTo>
                  <a:lnTo>
                    <a:pt x="1702181" y="1592580"/>
                  </a:lnTo>
                  <a:close/>
                </a:path>
                <a:path w="1702435" h="1651000">
                  <a:moveTo>
                    <a:pt x="1702181" y="1357249"/>
                  </a:moveTo>
                  <a:lnTo>
                    <a:pt x="1701863" y="1356741"/>
                  </a:lnTo>
                  <a:lnTo>
                    <a:pt x="1650873" y="1272413"/>
                  </a:lnTo>
                  <a:lnTo>
                    <a:pt x="1649095" y="1269365"/>
                  </a:lnTo>
                  <a:lnTo>
                    <a:pt x="1645158" y="1268476"/>
                  </a:lnTo>
                  <a:lnTo>
                    <a:pt x="1642110" y="1270254"/>
                  </a:lnTo>
                  <a:lnTo>
                    <a:pt x="1639189" y="1272032"/>
                  </a:lnTo>
                  <a:lnTo>
                    <a:pt x="1638173" y="1275969"/>
                  </a:lnTo>
                  <a:lnTo>
                    <a:pt x="1640078" y="1279017"/>
                  </a:lnTo>
                  <a:lnTo>
                    <a:pt x="1673479" y="1334287"/>
                  </a:lnTo>
                  <a:lnTo>
                    <a:pt x="843648" y="882053"/>
                  </a:lnTo>
                  <a:lnTo>
                    <a:pt x="861949" y="881126"/>
                  </a:lnTo>
                  <a:lnTo>
                    <a:pt x="930529" y="877697"/>
                  </a:lnTo>
                  <a:lnTo>
                    <a:pt x="933958" y="877570"/>
                  </a:lnTo>
                  <a:lnTo>
                    <a:pt x="936625" y="874522"/>
                  </a:lnTo>
                  <a:lnTo>
                    <a:pt x="936371" y="867537"/>
                  </a:lnTo>
                  <a:lnTo>
                    <a:pt x="933323" y="864870"/>
                  </a:lnTo>
                  <a:lnTo>
                    <a:pt x="929894" y="864997"/>
                  </a:lnTo>
                  <a:lnTo>
                    <a:pt x="865301" y="868260"/>
                  </a:lnTo>
                  <a:lnTo>
                    <a:pt x="1130300" y="695452"/>
                  </a:lnTo>
                  <a:lnTo>
                    <a:pt x="1123315" y="684784"/>
                  </a:lnTo>
                  <a:lnTo>
                    <a:pt x="858240" y="857643"/>
                  </a:lnTo>
                  <a:lnTo>
                    <a:pt x="888873" y="796671"/>
                  </a:lnTo>
                  <a:lnTo>
                    <a:pt x="887603" y="792861"/>
                  </a:lnTo>
                  <a:lnTo>
                    <a:pt x="884428" y="791210"/>
                  </a:lnTo>
                  <a:lnTo>
                    <a:pt x="881380" y="789686"/>
                  </a:lnTo>
                  <a:lnTo>
                    <a:pt x="877570" y="790956"/>
                  </a:lnTo>
                  <a:lnTo>
                    <a:pt x="875919" y="794004"/>
                  </a:lnTo>
                  <a:lnTo>
                    <a:pt x="831469" y="882650"/>
                  </a:lnTo>
                  <a:lnTo>
                    <a:pt x="828421" y="888238"/>
                  </a:lnTo>
                  <a:lnTo>
                    <a:pt x="1667408" y="1345488"/>
                  </a:lnTo>
                  <a:lnTo>
                    <a:pt x="1599184" y="1347470"/>
                  </a:lnTo>
                  <a:lnTo>
                    <a:pt x="1596517" y="1350391"/>
                  </a:lnTo>
                  <a:lnTo>
                    <a:pt x="1596644" y="1357376"/>
                  </a:lnTo>
                  <a:lnTo>
                    <a:pt x="1599565" y="1360170"/>
                  </a:lnTo>
                  <a:lnTo>
                    <a:pt x="1702181" y="1357249"/>
                  </a:lnTo>
                  <a:close/>
                </a:path>
              </a:pathLst>
            </a:custGeom>
            <a:solidFill>
              <a:srgbClr val="3D3E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80997" y="17525"/>
            <a:ext cx="538416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Фрагмент</a:t>
            </a:r>
            <a:r>
              <a:rPr sz="1100" spc="-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раздела</a:t>
            </a:r>
            <a:r>
              <a:rPr sz="11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ООП</a:t>
            </a:r>
            <a:r>
              <a:rPr sz="1100" spc="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«Система</a:t>
            </a:r>
            <a:r>
              <a:rPr sz="1100" spc="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оценки</a:t>
            </a:r>
            <a:r>
              <a:rPr sz="11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достижения</a:t>
            </a:r>
            <a:r>
              <a:rPr sz="1100" spc="-3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планируемых</a:t>
            </a:r>
            <a:r>
              <a:rPr sz="11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результатов</a:t>
            </a:r>
            <a:r>
              <a:rPr sz="11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ООП…»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Внутришкольная</a:t>
            </a:r>
            <a:r>
              <a:rPr sz="1100" b="1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система</a:t>
            </a:r>
            <a:r>
              <a:rPr sz="1100" b="1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оценки</a:t>
            </a:r>
            <a:r>
              <a:rPr sz="11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предметных</a:t>
            </a: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результатов</a:t>
            </a:r>
            <a:endParaRPr sz="110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636060"/>
              </p:ext>
            </p:extLst>
          </p:nvPr>
        </p:nvGraphicFramePr>
        <p:xfrm>
          <a:off x="206679" y="398272"/>
          <a:ext cx="8926194" cy="21163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6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5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5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6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357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Класс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55626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Стартовая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диагностика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8351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Текущий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тематический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контроль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32080" marR="123825" indent="1809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Промежуточная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аттестация</a:t>
                      </a:r>
                      <a:r>
                        <a:rPr sz="1100" b="1" spc="-6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(четверть,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481330">
                        <a:lnSpc>
                          <a:spcPct val="10000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полугодие)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410845" marR="207645" indent="-1936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Итоговая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(за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год) </a:t>
                      </a:r>
                      <a:r>
                        <a:rPr sz="1100" b="1" spc="-26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аттестация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85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00" b="1" dirty="0">
                          <a:latin typeface="Times New Roman"/>
                          <a:cs typeface="Times New Roman"/>
                        </a:rPr>
                        <a:t>V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382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Контрольные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работы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предметам</a:t>
                      </a:r>
                      <a:r>
                        <a:rPr sz="1100" spc="2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 </a:t>
                      </a:r>
                      <a:r>
                        <a:rPr sz="1100" spc="-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IV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класс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91440" marR="81915" algn="just">
                        <a:lnSpc>
                          <a:spcPct val="100000"/>
                        </a:lnSpc>
                        <a:spcBef>
                          <a:spcPts val="330"/>
                        </a:spcBef>
                        <a:tabLst>
                          <a:tab pos="1536700" algn="l"/>
                          <a:tab pos="1690370" algn="l"/>
                        </a:tabLst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*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 русскому,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литературе: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диктанты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100" spc="-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изложения,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сочинения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заданную </a:t>
                      </a:r>
                      <a:r>
                        <a:rPr sz="1100" spc="-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тему,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аудиозаписи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монологических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и </a:t>
                      </a:r>
                      <a:r>
                        <a:rPr sz="1100" spc="-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диалог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х	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ыс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азы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ан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ий,  иллю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риро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ан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ы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		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«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ав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орск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ие» 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работы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детей,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эссе.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7782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Тематическая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кон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рольная</a:t>
                      </a:r>
                      <a:r>
                        <a:rPr sz="11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работа</a:t>
                      </a: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 Средняя арифметическая ВПР, К/р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9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00" b="1" spc="-10" dirty="0">
                          <a:latin typeface="Times New Roman"/>
                          <a:cs typeface="Times New Roman"/>
                        </a:rPr>
                        <a:t>VI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318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Итоги</a:t>
                      </a:r>
                      <a:r>
                        <a:rPr sz="1100" spc="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предметных</a:t>
                      </a:r>
                      <a:r>
                        <a:rPr sz="1100" spc="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контрольных</a:t>
                      </a:r>
                      <a:r>
                        <a:rPr sz="1100" spc="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работ, </a:t>
                      </a:r>
                      <a:r>
                        <a:rPr sz="1100" spc="-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экзаменов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V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класс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7782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Тематическая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кон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рольная</a:t>
                      </a:r>
                      <a:r>
                        <a:rPr sz="11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работа</a:t>
                      </a: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85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00" b="1" spc="-5" dirty="0">
                          <a:latin typeface="Times New Roman"/>
                          <a:cs typeface="Times New Roman"/>
                        </a:rPr>
                        <a:t>VII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Итоги</a:t>
                      </a:r>
                      <a:r>
                        <a:rPr sz="1100" spc="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предметных</a:t>
                      </a:r>
                      <a:r>
                        <a:rPr sz="1100" spc="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контрольных</a:t>
                      </a:r>
                      <a:r>
                        <a:rPr sz="1100" spc="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работ,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экзаменов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VI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класс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Тематическая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контрольная</a:t>
                      </a:r>
                      <a:r>
                        <a:rPr sz="11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работа</a:t>
                      </a: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913654" y="2514599"/>
            <a:ext cx="5384165" cy="356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300"/>
              </a:lnSpc>
              <a:spcBef>
                <a:spcPts val="105"/>
              </a:spcBef>
            </a:pP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Фрагмент</a:t>
            </a:r>
            <a:r>
              <a:rPr sz="1100" spc="-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раздела</a:t>
            </a:r>
            <a:r>
              <a:rPr sz="11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ООП</a:t>
            </a:r>
            <a:r>
              <a:rPr sz="1100" spc="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«Система</a:t>
            </a:r>
            <a:r>
              <a:rPr sz="1100" spc="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оценки</a:t>
            </a:r>
            <a:r>
              <a:rPr sz="11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достижения</a:t>
            </a:r>
            <a:r>
              <a:rPr sz="1100" spc="-3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планируемых</a:t>
            </a:r>
            <a:r>
              <a:rPr sz="1100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00FF"/>
                </a:solidFill>
                <a:latin typeface="Times New Roman"/>
                <a:cs typeface="Times New Roman"/>
              </a:rPr>
              <a:t>результатов</a:t>
            </a:r>
            <a:r>
              <a:rPr sz="1100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0000FF"/>
                </a:solidFill>
                <a:latin typeface="Times New Roman"/>
                <a:cs typeface="Times New Roman"/>
              </a:rPr>
              <a:t>ООП…»</a:t>
            </a:r>
            <a:endParaRPr sz="1100" dirty="0">
              <a:latin typeface="Times New Roman"/>
              <a:cs typeface="Times New Roman"/>
            </a:endParaRPr>
          </a:p>
          <a:p>
            <a:pPr algn="ctr">
              <a:lnSpc>
                <a:spcPts val="1300"/>
              </a:lnSpc>
            </a:pP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Внутришкольная</a:t>
            </a:r>
            <a:r>
              <a:rPr sz="11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система</a:t>
            </a:r>
            <a:r>
              <a:rPr sz="11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оценки</a:t>
            </a:r>
            <a:r>
              <a:rPr sz="1100" b="1" spc="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метапредметных</a:t>
            </a:r>
            <a:r>
              <a:rPr sz="11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результатов</a:t>
            </a:r>
            <a:endParaRPr sz="1100" dirty="0">
              <a:latin typeface="Times New Roman"/>
              <a:cs typeface="Times New Roma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868659"/>
              </p:ext>
            </p:extLst>
          </p:nvPr>
        </p:nvGraphicFramePr>
        <p:xfrm>
          <a:off x="136652" y="2889757"/>
          <a:ext cx="8926194" cy="17764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6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1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6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9993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Класс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4678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Стартовая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диагностика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862965" marR="171450" indent="-68453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Итоговая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аттестация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(четверть, </a:t>
                      </a:r>
                      <a:r>
                        <a:rPr sz="1100" b="1" spc="-26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полугодие)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Итоговая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(за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год)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аттестация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b="1" dirty="0">
                          <a:latin typeface="Times New Roman"/>
                          <a:cs typeface="Times New Roman"/>
                        </a:rPr>
                        <a:t>V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  <a:tabLst>
                          <a:tab pos="1144270" algn="l"/>
                          <a:tab pos="2153920" algn="l"/>
                          <a:tab pos="2845435" algn="l"/>
                        </a:tabLst>
                      </a:pP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ВПР (Осень – весна)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0010" algn="just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Вычленение уровня </a:t>
                      </a:r>
                      <a:r>
                        <a:rPr lang="ru-RU" sz="1100" dirty="0" err="1">
                          <a:latin typeface="Times New Roman"/>
                          <a:cs typeface="Times New Roman"/>
                        </a:rPr>
                        <a:t>матапредметных</a:t>
                      </a: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 результатов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0645" algn="just">
                        <a:lnSpc>
                          <a:spcPct val="100000"/>
                        </a:lnSpc>
                        <a:spcBef>
                          <a:spcPts val="335"/>
                        </a:spcBef>
                        <a:tabLst>
                          <a:tab pos="1231265" algn="l"/>
                        </a:tabLst>
                      </a:pP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ого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ая	ком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екс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я  </a:t>
                      </a:r>
                      <a:r>
                        <a:rPr sz="1100" spc="-5" dirty="0" err="1">
                          <a:latin typeface="Times New Roman"/>
                          <a:cs typeface="Times New Roman"/>
                        </a:rPr>
                        <a:t>контрольная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 err="1">
                          <a:latin typeface="Times New Roman"/>
                          <a:cs typeface="Times New Roman"/>
                        </a:rPr>
                        <a:t>работа</a:t>
                      </a:r>
                      <a:r>
                        <a:rPr lang="ru-RU" sz="1100" dirty="0">
                          <a:latin typeface="Times New Roman"/>
                          <a:cs typeface="Times New Roman"/>
                        </a:rPr>
                        <a:t> на основе ВПР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b="1" spc="-10" dirty="0">
                          <a:latin typeface="Times New Roman"/>
                          <a:cs typeface="Times New Roman"/>
                        </a:rPr>
                        <a:t>VI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-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…по</a:t>
                      </a:r>
                      <a:r>
                        <a:rPr sz="11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биологии,</a:t>
                      </a:r>
                      <a:r>
                        <a:rPr sz="11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литературе.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40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b="1" spc="-5" dirty="0">
                          <a:latin typeface="Times New Roman"/>
                          <a:cs typeface="Times New Roman"/>
                        </a:rPr>
                        <a:t>VII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-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…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1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обществознанию.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95783" y="4682744"/>
            <a:ext cx="8702040" cy="1995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8745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Фрагмент</a:t>
            </a:r>
            <a:r>
              <a:rPr sz="11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раздела</a:t>
            </a:r>
            <a:r>
              <a:rPr sz="1100" b="1" spc="-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ООП</a:t>
            </a:r>
            <a:r>
              <a:rPr sz="1100" b="1" spc="-3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«Система</a:t>
            </a:r>
            <a:r>
              <a:rPr sz="11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оценки</a:t>
            </a:r>
            <a:r>
              <a:rPr sz="11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достижения</a:t>
            </a:r>
            <a:r>
              <a:rPr sz="11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планируемых</a:t>
            </a:r>
            <a:r>
              <a:rPr sz="1100" b="1" spc="-2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результатов</a:t>
            </a:r>
            <a:r>
              <a:rPr sz="1100" b="1" spc="-3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00FF"/>
                </a:solidFill>
                <a:latin typeface="Times New Roman"/>
                <a:cs typeface="Times New Roman"/>
              </a:rPr>
              <a:t>ООП…»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Особенности</a:t>
            </a:r>
            <a:r>
              <a:rPr sz="12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оценки</a:t>
            </a:r>
            <a:r>
              <a:rPr sz="12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личностных</a:t>
            </a:r>
            <a:r>
              <a:rPr sz="12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результатов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290"/>
              </a:spcBef>
            </a:pP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Основным</a:t>
            </a:r>
            <a:r>
              <a:rPr sz="1200" spc="1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объектом</a:t>
            </a:r>
            <a:r>
              <a:rPr sz="1200" spc="1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оценки</a:t>
            </a:r>
            <a:r>
              <a:rPr sz="1200" spc="1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личностных</a:t>
            </a:r>
            <a:r>
              <a:rPr sz="1200" spc="1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001F5F"/>
                </a:solidFill>
                <a:latin typeface="Times New Roman"/>
                <a:cs typeface="Times New Roman"/>
              </a:rPr>
              <a:t>результатов</a:t>
            </a:r>
            <a:r>
              <a:rPr sz="1200" spc="1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служит</a:t>
            </a:r>
            <a:r>
              <a:rPr sz="1200" spc="1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сформированность</a:t>
            </a:r>
            <a:r>
              <a:rPr sz="1200" spc="1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универсальных</a:t>
            </a:r>
            <a:r>
              <a:rPr sz="1200" spc="1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учебных</a:t>
            </a:r>
            <a:r>
              <a:rPr sz="1200" spc="1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действий,</a:t>
            </a:r>
            <a:r>
              <a:rPr sz="1200" spc="1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включаемых</a:t>
            </a:r>
            <a:r>
              <a:rPr sz="1200" spc="1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1200" spc="-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следующие</a:t>
            </a:r>
            <a:r>
              <a:rPr sz="1200" spc="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три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основные</a:t>
            </a:r>
            <a:r>
              <a:rPr sz="12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блока:</a:t>
            </a:r>
            <a:endParaRPr sz="1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85"/>
              </a:spcBef>
              <a:buAutoNum type="arabicPeriod"/>
              <a:tabLst>
                <a:tab pos="354965" algn="l"/>
                <a:tab pos="355600" algn="l"/>
              </a:tabLst>
            </a:pP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основы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гражданской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идентичности</a:t>
            </a:r>
            <a:r>
              <a:rPr sz="12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личности;</a:t>
            </a:r>
            <a:endParaRPr sz="1200">
              <a:latin typeface="Times New Roman"/>
              <a:cs typeface="Times New Roman"/>
            </a:endParaRPr>
          </a:p>
          <a:p>
            <a:pPr marL="354965" marR="6985" indent="-342900">
              <a:lnSpc>
                <a:spcPct val="100000"/>
              </a:lnSpc>
              <a:spcBef>
                <a:spcPts val="290"/>
              </a:spcBef>
              <a:buAutoNum type="arabicPeriod"/>
              <a:tabLst>
                <a:tab pos="354965" algn="l"/>
                <a:tab pos="355600" algn="l"/>
              </a:tabLst>
            </a:pP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переход</a:t>
            </a:r>
            <a:r>
              <a:rPr sz="12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spc="2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самообразованию 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1200" spc="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основе</a:t>
            </a:r>
            <a:r>
              <a:rPr sz="12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учебно-познавательной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мотивации,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200" spc="2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том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числе 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готовность</a:t>
            </a:r>
            <a:r>
              <a:rPr sz="12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spc="2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выбору</a:t>
            </a:r>
            <a:r>
              <a:rPr sz="1200" spc="2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направления </a:t>
            </a:r>
            <a:r>
              <a:rPr sz="1200" spc="-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профильного</a:t>
            </a:r>
            <a:r>
              <a:rPr sz="12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образования;</a:t>
            </a:r>
            <a:endParaRPr sz="1200">
              <a:latin typeface="Times New Roman"/>
              <a:cs typeface="Times New Roman"/>
            </a:endParaRPr>
          </a:p>
          <a:p>
            <a:pPr marL="354965" marR="6985" indent="-342900">
              <a:lnSpc>
                <a:spcPct val="100000"/>
              </a:lnSpc>
              <a:spcBef>
                <a:spcPts val="290"/>
              </a:spcBef>
              <a:buAutoNum type="arabicPeriod"/>
              <a:tabLst>
                <a:tab pos="354965" algn="l"/>
                <a:tab pos="355600" algn="l"/>
              </a:tabLst>
            </a:pP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Социальные</a:t>
            </a:r>
            <a:r>
              <a:rPr sz="12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компетенции,</a:t>
            </a:r>
            <a:r>
              <a:rPr sz="12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включая</a:t>
            </a:r>
            <a:r>
              <a:rPr sz="12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ценностно-смысловые</a:t>
            </a:r>
            <a:r>
              <a:rPr sz="1200" spc="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установки</a:t>
            </a:r>
            <a:r>
              <a:rPr sz="12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моральные</a:t>
            </a:r>
            <a:r>
              <a:rPr sz="12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нормы,</a:t>
            </a:r>
            <a:r>
              <a:rPr sz="12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опыт</a:t>
            </a:r>
            <a:r>
              <a:rPr sz="12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социальных</a:t>
            </a:r>
            <a:r>
              <a:rPr sz="1200" spc="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межличностных </a:t>
            </a:r>
            <a:r>
              <a:rPr sz="1200" spc="-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отношений,</a:t>
            </a:r>
            <a:r>
              <a:rPr sz="12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правосознание.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58267" y="0"/>
            <a:ext cx="8809990" cy="2440412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797560">
              <a:lnSpc>
                <a:spcPct val="100000"/>
              </a:lnSpc>
              <a:spcBef>
                <a:spcPts val="890"/>
              </a:spcBef>
            </a:pP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Качественные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показатели</a:t>
            </a:r>
            <a:r>
              <a:rPr sz="2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 err="1">
                <a:solidFill>
                  <a:srgbClr val="001F5F"/>
                </a:solidFill>
                <a:latin typeface="Times New Roman"/>
                <a:cs typeface="Times New Roman"/>
              </a:rPr>
              <a:t>результатов</a:t>
            </a:r>
            <a:r>
              <a:rPr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школы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b="1" dirty="0">
                <a:solidFill>
                  <a:srgbClr val="C00000"/>
                </a:solidFill>
                <a:latin typeface="Times New Roman"/>
                <a:cs typeface="Times New Roman"/>
              </a:rPr>
              <a:t>2</a:t>
            </a:r>
            <a:r>
              <a:rPr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-11 </a:t>
            </a:r>
            <a:r>
              <a:rPr b="1" dirty="0">
                <a:solidFill>
                  <a:srgbClr val="C00000"/>
                </a:solidFill>
                <a:latin typeface="Times New Roman"/>
                <a:cs typeface="Times New Roman"/>
              </a:rPr>
              <a:t>классы</a:t>
            </a:r>
            <a:r>
              <a:rPr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b="1" dirty="0">
                <a:solidFill>
                  <a:srgbClr val="C00000"/>
                </a:solidFill>
                <a:latin typeface="Times New Roman"/>
                <a:cs typeface="Times New Roman"/>
              </a:rPr>
              <a:t>– 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успеваемость</a:t>
            </a:r>
            <a:r>
              <a:rPr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98</a:t>
            </a:r>
            <a:r>
              <a:rPr b="1" spc="-5" dirty="0">
                <a:solidFill>
                  <a:srgbClr val="C00000"/>
                </a:solidFill>
                <a:latin typeface="Times New Roman"/>
                <a:cs typeface="Times New Roman"/>
              </a:rPr>
              <a:t>%,</a:t>
            </a:r>
            <a:r>
              <a:rPr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качество </a:t>
            </a:r>
            <a:r>
              <a:rPr b="1" spc="-5" dirty="0" err="1">
                <a:solidFill>
                  <a:srgbClr val="C00000"/>
                </a:solidFill>
                <a:latin typeface="Times New Roman"/>
                <a:cs typeface="Times New Roman"/>
              </a:rPr>
              <a:t>знаний</a:t>
            </a:r>
            <a:r>
              <a:rPr b="1" spc="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20" dirty="0">
                <a:solidFill>
                  <a:srgbClr val="C00000"/>
                </a:solidFill>
                <a:latin typeface="Times New Roman"/>
                <a:cs typeface="Times New Roman"/>
              </a:rPr>
              <a:t>24</a:t>
            </a:r>
            <a:r>
              <a:rPr b="1" dirty="0">
                <a:solidFill>
                  <a:srgbClr val="C00000"/>
                </a:solidFill>
                <a:latin typeface="Times New Roman"/>
                <a:cs typeface="Times New Roman"/>
              </a:rPr>
              <a:t>%;</a:t>
            </a:r>
            <a:endParaRPr dirty="0">
              <a:latin typeface="Times New Roman"/>
              <a:cs typeface="Times New Roman"/>
            </a:endParaRPr>
          </a:p>
          <a:p>
            <a:pPr marL="163195" indent="-15113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163830" algn="l"/>
              </a:tabLst>
            </a:pPr>
            <a:r>
              <a:rPr spc="-5" dirty="0">
                <a:latin typeface="Times New Roman"/>
                <a:cs typeface="Times New Roman"/>
              </a:rPr>
              <a:t>ОГЭ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по</a:t>
            </a:r>
            <a:r>
              <a:rPr spc="-5" dirty="0">
                <a:latin typeface="Times New Roman"/>
                <a:cs typeface="Times New Roman"/>
              </a:rPr>
              <a:t> предмету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русский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язык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–</a:t>
            </a:r>
            <a:r>
              <a:rPr spc="34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качество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 err="1">
                <a:latin typeface="Times New Roman"/>
                <a:cs typeface="Times New Roman"/>
              </a:rPr>
              <a:t>знаний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cs typeface="Times New Roman"/>
              </a:rPr>
              <a:t>–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65 </a:t>
            </a:r>
            <a:r>
              <a:rPr b="1" dirty="0">
                <a:solidFill>
                  <a:srgbClr val="C00000"/>
                </a:solidFill>
                <a:latin typeface="Times New Roman"/>
                <a:cs typeface="Times New Roman"/>
              </a:rPr>
              <a:t>%</a:t>
            </a:r>
            <a:endParaRPr lang="ru-RU" b="1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63195" indent="-151130">
              <a:spcBef>
                <a:spcPts val="340"/>
              </a:spcBef>
              <a:buFont typeface="Arial MT"/>
              <a:buChar char="•"/>
              <a:tabLst>
                <a:tab pos="163830" algn="l"/>
              </a:tabLst>
            </a:pPr>
            <a:r>
              <a:rPr lang="ru-RU" spc="-5" dirty="0">
                <a:latin typeface="Times New Roman"/>
                <a:cs typeface="Times New Roman"/>
              </a:rPr>
              <a:t>ОГЭ</a:t>
            </a:r>
            <a:r>
              <a:rPr lang="ru-RU" spc="5" dirty="0">
                <a:latin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cs typeface="Times New Roman"/>
              </a:rPr>
              <a:t>по</a:t>
            </a:r>
            <a:r>
              <a:rPr lang="ru-RU" spc="-5" dirty="0">
                <a:latin typeface="Times New Roman"/>
                <a:cs typeface="Times New Roman"/>
              </a:rPr>
              <a:t> предмету</a:t>
            </a:r>
            <a:r>
              <a:rPr lang="ru-RU" spc="-20" dirty="0">
                <a:latin typeface="Times New Roman"/>
                <a:cs typeface="Times New Roman"/>
              </a:rPr>
              <a:t> </a:t>
            </a:r>
            <a:r>
              <a:rPr lang="ru-RU" spc="-5" dirty="0">
                <a:latin typeface="Times New Roman"/>
                <a:cs typeface="Times New Roman"/>
              </a:rPr>
              <a:t>математика </a:t>
            </a:r>
            <a:r>
              <a:rPr lang="ru-RU" dirty="0">
                <a:latin typeface="Times New Roman"/>
                <a:cs typeface="Times New Roman"/>
              </a:rPr>
              <a:t>–</a:t>
            </a:r>
            <a:r>
              <a:rPr lang="ru-RU" spc="345" dirty="0">
                <a:latin typeface="Times New Roman"/>
                <a:cs typeface="Times New Roman"/>
              </a:rPr>
              <a:t> </a:t>
            </a:r>
            <a:r>
              <a:rPr lang="ru-RU" spc="-10" dirty="0">
                <a:latin typeface="Times New Roman"/>
                <a:cs typeface="Times New Roman"/>
              </a:rPr>
              <a:t>качество</a:t>
            </a:r>
            <a:r>
              <a:rPr lang="ru-RU" spc="5" dirty="0">
                <a:latin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cs typeface="Times New Roman"/>
              </a:rPr>
              <a:t>знаний</a:t>
            </a:r>
            <a:r>
              <a:rPr lang="ru-RU" spc="-20" dirty="0">
                <a:latin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cs typeface="Times New Roman"/>
              </a:rPr>
              <a:t>–</a:t>
            </a:r>
            <a:r>
              <a:rPr lang="ru-RU" spc="-10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33 </a:t>
            </a:r>
            <a:r>
              <a:rPr lang="ru-RU" b="1" dirty="0">
                <a:solidFill>
                  <a:srgbClr val="C00000"/>
                </a:solidFill>
                <a:latin typeface="Times New Roman"/>
                <a:cs typeface="Times New Roman"/>
              </a:rPr>
              <a:t>%</a:t>
            </a: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lang="ru-RU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b="1" spc="3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результатам</a:t>
            </a:r>
            <a:r>
              <a:rPr b="1" spc="3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сдачи</a:t>
            </a:r>
            <a:r>
              <a:rPr b="1" spc="3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dirty="0">
                <a:solidFill>
                  <a:srgbClr val="001F5F"/>
                </a:solidFill>
                <a:latin typeface="Times New Roman"/>
                <a:cs typeface="Times New Roman"/>
              </a:rPr>
              <a:t>ЕГЭ</a:t>
            </a:r>
            <a:r>
              <a:rPr b="1" spc="3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Математика (база) – качество знаний – 75%, профиль –не сдавали</a:t>
            </a: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Русский язык – качество знаний – 100%, 50 % - от 70б и выше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68777" y="2574551"/>
            <a:ext cx="512953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Всероссийская</a:t>
            </a:r>
            <a:r>
              <a:rPr sz="1400" b="1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олимпиада</a:t>
            </a:r>
            <a:r>
              <a:rPr sz="1400" b="1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школьников</a:t>
            </a:r>
            <a:r>
              <a:rPr sz="1400" b="1" spc="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1400" b="1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учебным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предметам</a:t>
            </a:r>
            <a:endParaRPr sz="1400" dirty="0">
              <a:latin typeface="Times New Roman"/>
              <a:cs typeface="Times New Roman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592346"/>
              </p:ext>
            </p:extLst>
          </p:nvPr>
        </p:nvGraphicFramePr>
        <p:xfrm>
          <a:off x="308875" y="3250339"/>
          <a:ext cx="8649333" cy="9062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3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9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97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Школьный</a:t>
                      </a:r>
                      <a:r>
                        <a:rPr sz="1200" b="1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уровень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(количество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учащихся,</a:t>
                      </a:r>
                      <a:r>
                        <a:rPr sz="1200" b="1" spc="5" dirty="0">
                          <a:latin typeface="Times New Roman"/>
                          <a:cs typeface="Times New Roman"/>
                        </a:rPr>
                        <a:t> %)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1400"/>
                        </a:lnSpc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Муниципальный</a:t>
                      </a:r>
                      <a:r>
                        <a:rPr sz="12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уровень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5494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(количество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учащихся,</a:t>
                      </a:r>
                      <a:r>
                        <a:rPr sz="1200" b="1" spc="5" dirty="0">
                          <a:latin typeface="Times New Roman"/>
                          <a:cs typeface="Times New Roman"/>
                        </a:rPr>
                        <a:t> %)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400"/>
                        </a:lnSpc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Количество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6530" marR="167005" algn="ctr">
                        <a:lnSpc>
                          <a:spcPct val="106700"/>
                        </a:lnSpc>
                        <a:spcBef>
                          <a:spcPts val="1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ди</a:t>
                      </a:r>
                      <a:r>
                        <a:rPr sz="12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призеров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>
                        <a:lnSpc>
                          <a:spcPts val="1400"/>
                        </a:lnSpc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Региональный</a:t>
                      </a:r>
                      <a:r>
                        <a:rPr sz="1200" b="1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уровень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1399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(количество</a:t>
                      </a:r>
                      <a:r>
                        <a:rPr sz="1200" b="1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учащихся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542">
                <a:tc>
                  <a:txBody>
                    <a:bodyPr/>
                    <a:lstStyle/>
                    <a:p>
                      <a:pPr marR="122555" algn="r">
                        <a:lnSpc>
                          <a:spcPts val="1400"/>
                        </a:lnSpc>
                      </a:pPr>
                      <a:r>
                        <a:rPr sz="12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20</a:t>
                      </a:r>
                      <a:r>
                        <a:rPr lang="ru-RU" sz="12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22-2023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3590" algn="r">
                        <a:lnSpc>
                          <a:spcPts val="1400"/>
                        </a:lnSpc>
                      </a:pPr>
                      <a:r>
                        <a:rPr lang="ru-RU" sz="1200" b="1" dirty="0">
                          <a:latin typeface="Times New Roman"/>
                          <a:cs typeface="Times New Roman"/>
                        </a:rPr>
                        <a:t>81%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ru-RU" sz="1200" b="1" dirty="0">
                          <a:latin typeface="Times New Roman"/>
                          <a:cs typeface="Times New Roman"/>
                        </a:rPr>
                        <a:t>14 чел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7380">
                        <a:lnSpc>
                          <a:spcPts val="1400"/>
                        </a:lnSpc>
                      </a:pPr>
                      <a:r>
                        <a:rPr lang="ru-RU" sz="1200" b="1" dirty="0">
                          <a:latin typeface="Times New Roman"/>
                          <a:cs typeface="Times New Roman"/>
                        </a:rPr>
                        <a:t>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40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63" y="34922"/>
            <a:ext cx="9133205" cy="6791325"/>
            <a:chOff x="4763" y="34922"/>
            <a:chExt cx="9133205" cy="67913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3" y="34922"/>
              <a:ext cx="9132824" cy="679132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3232" y="1895855"/>
              <a:ext cx="2609088" cy="1178052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257680" y="2036826"/>
            <a:ext cx="186308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Образовательные</a:t>
            </a:r>
            <a:endParaRPr sz="180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</a:pP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результаты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40207" y="170687"/>
            <a:ext cx="8084820" cy="6687820"/>
            <a:chOff x="140207" y="170687"/>
            <a:chExt cx="8084820" cy="668782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9191" y="1353312"/>
              <a:ext cx="978407" cy="86258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02280" y="5522976"/>
              <a:ext cx="978407" cy="8625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67043" y="5550408"/>
              <a:ext cx="2157983" cy="130759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16167" y="5327903"/>
              <a:ext cx="722376" cy="9083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8324" y="644651"/>
              <a:ext cx="6891528" cy="89611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129360" y="663701"/>
              <a:ext cx="6769100" cy="792480"/>
            </a:xfrm>
            <a:custGeom>
              <a:avLst/>
              <a:gdLst/>
              <a:ahLst/>
              <a:cxnLst/>
              <a:rect l="l" t="t" r="r" b="b"/>
              <a:pathLst>
                <a:path w="6769100" h="792480">
                  <a:moveTo>
                    <a:pt x="6768769" y="0"/>
                  </a:moveTo>
                  <a:lnTo>
                    <a:pt x="6767705" y="71215"/>
                  </a:lnTo>
                  <a:lnTo>
                    <a:pt x="6764635" y="138238"/>
                  </a:lnTo>
                  <a:lnTo>
                    <a:pt x="6759748" y="199949"/>
                  </a:lnTo>
                  <a:lnTo>
                    <a:pt x="6753230" y="255232"/>
                  </a:lnTo>
                  <a:lnTo>
                    <a:pt x="6745268" y="302969"/>
                  </a:lnTo>
                  <a:lnTo>
                    <a:pt x="6736050" y="342043"/>
                  </a:lnTo>
                  <a:lnTo>
                    <a:pt x="6714594" y="389732"/>
                  </a:lnTo>
                  <a:lnTo>
                    <a:pt x="6702729" y="396113"/>
                  </a:lnTo>
                  <a:lnTo>
                    <a:pt x="3468801" y="396113"/>
                  </a:lnTo>
                  <a:lnTo>
                    <a:pt x="3456941" y="402492"/>
                  </a:lnTo>
                  <a:lnTo>
                    <a:pt x="3435513" y="450177"/>
                  </a:lnTo>
                  <a:lnTo>
                    <a:pt x="3426315" y="489244"/>
                  </a:lnTo>
                  <a:lnTo>
                    <a:pt x="3418375" y="536971"/>
                  </a:lnTo>
                  <a:lnTo>
                    <a:pt x="3411877" y="592238"/>
                  </a:lnTo>
                  <a:lnTo>
                    <a:pt x="3407007" y="653927"/>
                  </a:lnTo>
                  <a:lnTo>
                    <a:pt x="3403949" y="720920"/>
                  </a:lnTo>
                  <a:lnTo>
                    <a:pt x="3402888" y="792099"/>
                  </a:lnTo>
                  <a:lnTo>
                    <a:pt x="3401824" y="720920"/>
                  </a:lnTo>
                  <a:lnTo>
                    <a:pt x="3398754" y="653927"/>
                  </a:lnTo>
                  <a:lnTo>
                    <a:pt x="3393867" y="592238"/>
                  </a:lnTo>
                  <a:lnTo>
                    <a:pt x="3387349" y="536971"/>
                  </a:lnTo>
                  <a:lnTo>
                    <a:pt x="3379387" y="489244"/>
                  </a:lnTo>
                  <a:lnTo>
                    <a:pt x="3370169" y="450177"/>
                  </a:lnTo>
                  <a:lnTo>
                    <a:pt x="3348713" y="402492"/>
                  </a:lnTo>
                  <a:lnTo>
                    <a:pt x="3336848" y="396113"/>
                  </a:lnTo>
                  <a:lnTo>
                    <a:pt x="66014" y="396113"/>
                  </a:lnTo>
                  <a:lnTo>
                    <a:pt x="54147" y="389732"/>
                  </a:lnTo>
                  <a:lnTo>
                    <a:pt x="32694" y="342043"/>
                  </a:lnTo>
                  <a:lnTo>
                    <a:pt x="23481" y="302969"/>
                  </a:lnTo>
                  <a:lnTo>
                    <a:pt x="15524" y="255232"/>
                  </a:lnTo>
                  <a:lnTo>
                    <a:pt x="9012" y="199949"/>
                  </a:lnTo>
                  <a:lnTo>
                    <a:pt x="4129" y="138238"/>
                  </a:lnTo>
                  <a:lnTo>
                    <a:pt x="1063" y="71215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0207" y="170687"/>
              <a:ext cx="2481072" cy="978407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469188" y="318896"/>
            <a:ext cx="1822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2590" marR="5080" indent="-39052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СОК</a:t>
            </a:r>
            <a:r>
              <a:rPr sz="1800" b="1" spc="-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достижений </a:t>
            </a:r>
            <a:r>
              <a:rPr sz="1800" b="1" spc="-43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учащихся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343655" y="222504"/>
            <a:ext cx="5440680" cy="977265"/>
            <a:chOff x="3343655" y="222504"/>
            <a:chExt cx="5440680" cy="977265"/>
          </a:xfrm>
        </p:grpSpPr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43655" y="222504"/>
              <a:ext cx="2456688" cy="97688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20611" y="271272"/>
              <a:ext cx="2363724" cy="771143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6891273" y="487171"/>
            <a:ext cx="14243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CCFF"/>
                </a:solidFill>
                <a:latin typeface="Times New Roman"/>
                <a:cs typeface="Times New Roman"/>
              </a:rPr>
              <a:t>СОК</a:t>
            </a:r>
            <a:r>
              <a:rPr sz="1800" b="1" spc="-60" dirty="0">
                <a:solidFill>
                  <a:srgbClr val="00CCFF"/>
                </a:solidFill>
                <a:latin typeface="Times New Roman"/>
                <a:cs typeface="Times New Roman"/>
              </a:rPr>
              <a:t> </a:t>
            </a:r>
            <a:r>
              <a:rPr sz="1800" b="1" spc="-20" dirty="0">
                <a:solidFill>
                  <a:srgbClr val="00CCFF"/>
                </a:solidFill>
                <a:latin typeface="Times New Roman"/>
                <a:cs typeface="Times New Roman"/>
              </a:rPr>
              <a:t>условий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392679" y="618744"/>
            <a:ext cx="4429125" cy="1336675"/>
            <a:chOff x="2392679" y="618744"/>
            <a:chExt cx="4429125" cy="1336675"/>
          </a:xfrm>
        </p:grpSpPr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17463" y="630936"/>
              <a:ext cx="1203960" cy="3429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92679" y="618744"/>
              <a:ext cx="1203959" cy="35509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83763" y="1091184"/>
              <a:ext cx="3703320" cy="864108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3968622" y="1258265"/>
            <a:ext cx="11366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24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24" name="object 2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102864" y="1898904"/>
            <a:ext cx="2609088" cy="1179576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3633342" y="2041093"/>
            <a:ext cx="18942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Образовательный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процесс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510784" y="1895855"/>
            <a:ext cx="2609088" cy="1178052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6055614" y="2036826"/>
            <a:ext cx="186308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CCFF"/>
                </a:solidFill>
                <a:latin typeface="Times New Roman"/>
                <a:cs typeface="Times New Roman"/>
              </a:rPr>
              <a:t>Образовательные</a:t>
            </a:r>
            <a:endParaRPr sz="180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</a:pPr>
            <a:r>
              <a:rPr sz="1800" b="1" spc="-20" dirty="0">
                <a:solidFill>
                  <a:srgbClr val="00CCFF"/>
                </a:solidFill>
                <a:latin typeface="Times New Roman"/>
                <a:cs typeface="Times New Roman"/>
              </a:rPr>
              <a:t>условия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28" name="object 2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104388" y="2951988"/>
            <a:ext cx="2609088" cy="1336548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3968622" y="2997784"/>
            <a:ext cx="122428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800" spc="-5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ерж</a:t>
            </a:r>
            <a:r>
              <a:rPr sz="1800" spc="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800" spc="-1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е  </a:t>
            </a: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программ </a:t>
            </a: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технологии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133855" y="3553967"/>
            <a:ext cx="6893559" cy="1409700"/>
            <a:chOff x="1133855" y="3553967"/>
            <a:chExt cx="6893559" cy="1409700"/>
          </a:xfrm>
        </p:grpSpPr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33855" y="3553967"/>
              <a:ext cx="6893052" cy="89611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196238" y="3573017"/>
              <a:ext cx="6769100" cy="792480"/>
            </a:xfrm>
            <a:custGeom>
              <a:avLst/>
              <a:gdLst/>
              <a:ahLst/>
              <a:cxnLst/>
              <a:rect l="l" t="t" r="r" b="b"/>
              <a:pathLst>
                <a:path w="6769100" h="792479">
                  <a:moveTo>
                    <a:pt x="6768693" y="0"/>
                  </a:moveTo>
                  <a:lnTo>
                    <a:pt x="6767633" y="71178"/>
                  </a:lnTo>
                  <a:lnTo>
                    <a:pt x="6764575" y="138171"/>
                  </a:lnTo>
                  <a:lnTo>
                    <a:pt x="6759704" y="199860"/>
                  </a:lnTo>
                  <a:lnTo>
                    <a:pt x="6753206" y="255127"/>
                  </a:lnTo>
                  <a:lnTo>
                    <a:pt x="6745266" y="302854"/>
                  </a:lnTo>
                  <a:lnTo>
                    <a:pt x="6736068" y="341921"/>
                  </a:lnTo>
                  <a:lnTo>
                    <a:pt x="6714640" y="389606"/>
                  </a:lnTo>
                  <a:lnTo>
                    <a:pt x="6702780" y="395986"/>
                  </a:lnTo>
                  <a:lnTo>
                    <a:pt x="3468852" y="395986"/>
                  </a:lnTo>
                  <a:lnTo>
                    <a:pt x="3456988" y="402370"/>
                  </a:lnTo>
                  <a:lnTo>
                    <a:pt x="3435531" y="450083"/>
                  </a:lnTo>
                  <a:lnTo>
                    <a:pt x="3426313" y="489170"/>
                  </a:lnTo>
                  <a:lnTo>
                    <a:pt x="3418352" y="536918"/>
                  </a:lnTo>
                  <a:lnTo>
                    <a:pt x="3411834" y="592205"/>
                  </a:lnTo>
                  <a:lnTo>
                    <a:pt x="3406946" y="653911"/>
                  </a:lnTo>
                  <a:lnTo>
                    <a:pt x="3403877" y="720916"/>
                  </a:lnTo>
                  <a:lnTo>
                    <a:pt x="3402812" y="792099"/>
                  </a:lnTo>
                  <a:lnTo>
                    <a:pt x="3401752" y="720916"/>
                  </a:lnTo>
                  <a:lnTo>
                    <a:pt x="3398694" y="653911"/>
                  </a:lnTo>
                  <a:lnTo>
                    <a:pt x="3393823" y="592205"/>
                  </a:lnTo>
                  <a:lnTo>
                    <a:pt x="3387325" y="536918"/>
                  </a:lnTo>
                  <a:lnTo>
                    <a:pt x="3379385" y="489170"/>
                  </a:lnTo>
                  <a:lnTo>
                    <a:pt x="3370187" y="450083"/>
                  </a:lnTo>
                  <a:lnTo>
                    <a:pt x="3348759" y="402370"/>
                  </a:lnTo>
                  <a:lnTo>
                    <a:pt x="3336899" y="395986"/>
                  </a:lnTo>
                  <a:lnTo>
                    <a:pt x="66001" y="395986"/>
                  </a:lnTo>
                  <a:lnTo>
                    <a:pt x="54138" y="389606"/>
                  </a:lnTo>
                  <a:lnTo>
                    <a:pt x="32690" y="341921"/>
                  </a:lnTo>
                  <a:lnTo>
                    <a:pt x="23478" y="302854"/>
                  </a:lnTo>
                  <a:lnTo>
                    <a:pt x="15523" y="255127"/>
                  </a:lnTo>
                  <a:lnTo>
                    <a:pt x="9011" y="199860"/>
                  </a:lnTo>
                  <a:lnTo>
                    <a:pt x="4129" y="138171"/>
                  </a:lnTo>
                  <a:lnTo>
                    <a:pt x="1063" y="71178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01695" y="4261103"/>
              <a:ext cx="3703320" cy="702563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3536060" y="4409058"/>
            <a:ext cx="24326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Параметры</a:t>
            </a:r>
            <a:r>
              <a:rPr sz="18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8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показатели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2901695" y="4764023"/>
            <a:ext cx="3703320" cy="704088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3619880" y="4913198"/>
            <a:ext cx="22669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01F5F"/>
                </a:solidFill>
                <a:latin typeface="Times New Roman"/>
                <a:cs typeface="Times New Roman"/>
              </a:rPr>
              <a:t>Оценочные</a:t>
            </a:r>
            <a:r>
              <a:rPr sz="18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процедуры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2929127" y="5256276"/>
            <a:ext cx="3703320" cy="704088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3810761" y="5405729"/>
            <a:ext cx="19399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Анализ</a:t>
            </a:r>
            <a:r>
              <a:rPr sz="18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Times New Roman"/>
                <a:cs typeface="Times New Roman"/>
              </a:rPr>
              <a:t>результатов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691895" y="2921507"/>
            <a:ext cx="2609088" cy="1336547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1314069" y="2967354"/>
            <a:ext cx="170942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Предметные,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800" spc="-5" dirty="0">
                <a:solidFill>
                  <a:srgbClr val="001F5F"/>
                </a:solidFill>
                <a:latin typeface="Times New Roman"/>
                <a:cs typeface="Times New Roman"/>
              </a:rPr>
              <a:t>метапредметные,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800" dirty="0">
                <a:solidFill>
                  <a:srgbClr val="001F5F"/>
                </a:solidFill>
                <a:latin typeface="Times New Roman"/>
                <a:cs typeface="Times New Roman"/>
              </a:rPr>
              <a:t>личностные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41" name="object 41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5527547" y="2955035"/>
            <a:ext cx="2609088" cy="1205483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6019038" y="3008503"/>
            <a:ext cx="196977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Организационные, 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финансовые, кадровые, 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материально</a:t>
            </a:r>
            <a:r>
              <a:rPr sz="12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z="1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технические, </a:t>
            </a:r>
            <a:r>
              <a:rPr sz="1200" b="1" spc="-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психолого</a:t>
            </a:r>
            <a:r>
              <a:rPr sz="1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педагогические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43" name="object 43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74676" y="755903"/>
            <a:ext cx="981456" cy="6102094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313131" y="823721"/>
            <a:ext cx="16446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016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В  Н  Е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5699" y="1463801"/>
            <a:ext cx="221615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0005" marR="5080" indent="-2794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Ш  Н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Я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Я</a:t>
            </a:r>
            <a:endParaRPr sz="1400">
              <a:latin typeface="Times New Roman"/>
              <a:cs typeface="Times New Roman"/>
            </a:endParaRPr>
          </a:p>
          <a:p>
            <a:pPr marL="26034" marR="18415" indent="24130" algn="just">
              <a:lnSpc>
                <a:spcPct val="100000"/>
              </a:lnSpc>
              <a:spcBef>
                <a:spcPts val="1080"/>
              </a:spcBef>
            </a:pP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В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Е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Д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О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М  С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Т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В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Е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Н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Н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А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Я</a:t>
            </a:r>
            <a:endParaRPr sz="1400">
              <a:latin typeface="Times New Roman"/>
              <a:cs typeface="Times New Roman"/>
            </a:endParaRPr>
          </a:p>
          <a:p>
            <a:pPr marL="40005" marR="34290" algn="just">
              <a:lnSpc>
                <a:spcPct val="100000"/>
              </a:lnSpc>
              <a:spcBef>
                <a:spcPts val="1085"/>
              </a:spcBef>
            </a:pP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О  Ц  Е </a:t>
            </a:r>
            <a:r>
              <a:rPr sz="1400" b="1" spc="-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C00000"/>
                </a:solidFill>
                <a:latin typeface="Times New Roman"/>
                <a:cs typeface="Times New Roman"/>
              </a:rPr>
              <a:t>Н  К  А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46" name="object 46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8424671" y="1272539"/>
            <a:ext cx="719327" cy="5585458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8650351" y="1517650"/>
            <a:ext cx="194310" cy="2373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3335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Н  Е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З </a:t>
            </a:r>
            <a:r>
              <a:rPr sz="1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А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С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М  А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664067" y="4078604"/>
            <a:ext cx="164465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О  Ц  Е </a:t>
            </a:r>
            <a:r>
              <a:rPr sz="1400" b="1" spc="-3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Н  К  А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403859" y="1234439"/>
            <a:ext cx="8490585" cy="5623560"/>
            <a:chOff x="403859" y="1234439"/>
            <a:chExt cx="8490585" cy="5623560"/>
          </a:xfrm>
        </p:grpSpPr>
        <p:pic>
          <p:nvPicPr>
            <p:cNvPr id="50" name="object 5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952500" y="5559551"/>
              <a:ext cx="2165604" cy="129844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369564" y="5529072"/>
              <a:ext cx="2264664" cy="132892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06907" y="2200655"/>
              <a:ext cx="637031" cy="53187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03859" y="3278123"/>
              <a:ext cx="637032" cy="531876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03859" y="4340351"/>
              <a:ext cx="637032" cy="531876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28243" y="4849368"/>
              <a:ext cx="637032" cy="531876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06907" y="5376672"/>
              <a:ext cx="637031" cy="53187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7387" y="6271258"/>
              <a:ext cx="637032" cy="53187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40267" y="2223515"/>
              <a:ext cx="633983" cy="50901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60079" y="3256788"/>
              <a:ext cx="633983" cy="509016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09788" y="4390644"/>
              <a:ext cx="633983" cy="50901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09788" y="4922519"/>
              <a:ext cx="633983" cy="50901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35695" y="5463539"/>
              <a:ext cx="633983" cy="50901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60079" y="6091427"/>
              <a:ext cx="633983" cy="50901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228588" y="4255007"/>
              <a:ext cx="507491" cy="63245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228588" y="4722875"/>
              <a:ext cx="507491" cy="63246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87239" y="5350763"/>
              <a:ext cx="507491" cy="63246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378195" y="1234439"/>
              <a:ext cx="865631" cy="970788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358639" y="1356359"/>
              <a:ext cx="509015" cy="633984"/>
            </a:xfrm>
            <a:prstGeom prst="rect">
              <a:avLst/>
            </a:prstGeom>
          </p:spPr>
        </p:pic>
      </p:grpSp>
      <p:sp>
        <p:nvSpPr>
          <p:cNvPr id="69" name="object 69"/>
          <p:cNvSpPr txBox="1"/>
          <p:nvPr/>
        </p:nvSpPr>
        <p:spPr>
          <a:xfrm>
            <a:off x="2863342" y="0"/>
            <a:ext cx="3420745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94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6600FF"/>
                </a:solidFill>
                <a:latin typeface="Times New Roman"/>
                <a:cs typeface="Times New Roman"/>
              </a:rPr>
              <a:t>Ключевые </a:t>
            </a:r>
            <a:r>
              <a:rPr sz="1800" b="1" spc="-10" dirty="0">
                <a:solidFill>
                  <a:srgbClr val="6600FF"/>
                </a:solidFill>
                <a:latin typeface="Times New Roman"/>
                <a:cs typeface="Times New Roman"/>
              </a:rPr>
              <a:t>направления ВСОКО </a:t>
            </a:r>
            <a:r>
              <a:rPr sz="1800" b="1" spc="-434" dirty="0">
                <a:solidFill>
                  <a:srgbClr val="6600F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СОК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реализации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ООП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9"/>
            <a:ext cx="9144000" cy="6858000"/>
            <a:chOff x="0" y="29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9"/>
              <a:ext cx="9129651" cy="685796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75984" y="5376748"/>
              <a:ext cx="3168014" cy="76835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68958" y="219913"/>
            <a:ext cx="603123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solidFill>
                  <a:srgbClr val="001F5F"/>
                </a:solidFill>
              </a:rPr>
              <a:t>Цель</a:t>
            </a:r>
            <a:r>
              <a:rPr sz="2200" spc="-5" dirty="0">
                <a:solidFill>
                  <a:srgbClr val="001F5F"/>
                </a:solidFill>
              </a:rPr>
              <a:t> внутренней оценки</a:t>
            </a:r>
            <a:r>
              <a:rPr sz="2200" spc="-25" dirty="0">
                <a:solidFill>
                  <a:srgbClr val="001F5F"/>
                </a:solidFill>
              </a:rPr>
              <a:t> </a:t>
            </a:r>
            <a:r>
              <a:rPr sz="2200" spc="-20" dirty="0">
                <a:solidFill>
                  <a:srgbClr val="001F5F"/>
                </a:solidFill>
              </a:rPr>
              <a:t>качества</a:t>
            </a:r>
            <a:r>
              <a:rPr sz="2200" spc="5" dirty="0">
                <a:solidFill>
                  <a:srgbClr val="001F5F"/>
                </a:solidFill>
              </a:rPr>
              <a:t> </a:t>
            </a:r>
            <a:r>
              <a:rPr sz="2200" spc="-10" dirty="0">
                <a:solidFill>
                  <a:srgbClr val="001F5F"/>
                </a:solidFill>
              </a:rPr>
              <a:t>образования</a:t>
            </a:r>
            <a:endParaRPr sz="22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9539" y="600455"/>
            <a:ext cx="2113788" cy="17526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01827" y="942593"/>
            <a:ext cx="156781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6364" algn="just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Формирование 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единой 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системы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оценки</a:t>
            </a:r>
            <a:r>
              <a:rPr sz="16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состояния</a:t>
            </a:r>
            <a:endParaRPr sz="1600">
              <a:latin typeface="Times New Roman"/>
              <a:cs typeface="Times New Roman"/>
            </a:endParaRPr>
          </a:p>
          <a:p>
            <a:pPr marL="248920">
              <a:lnSpc>
                <a:spcPct val="100000"/>
              </a:lnSpc>
            </a:pP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05483" y="1912620"/>
            <a:ext cx="6250305" cy="2120265"/>
            <a:chOff x="1205483" y="1912620"/>
            <a:chExt cx="6250305" cy="212026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05483" y="1912620"/>
              <a:ext cx="2368295" cy="197205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87112" y="1953768"/>
              <a:ext cx="2368295" cy="2078735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5780913" y="1988565"/>
            <a:ext cx="1327150" cy="1626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Принятие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5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500" spc="-2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нч</a:t>
            </a:r>
            <a:r>
              <a:rPr sz="1500" spc="3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ких 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решений,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направленных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 на повышение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5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качества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 образования</a:t>
            </a:r>
            <a:endParaRPr sz="150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854707" y="411480"/>
            <a:ext cx="7185659" cy="2113915"/>
            <a:chOff x="1854707" y="411480"/>
            <a:chExt cx="7185659" cy="2113915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58639" y="521208"/>
              <a:ext cx="563879" cy="145389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62655" y="411480"/>
              <a:ext cx="990599" cy="199948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54707" y="435864"/>
              <a:ext cx="1054608" cy="10454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63311" y="451104"/>
              <a:ext cx="1057656" cy="195986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72072" y="554736"/>
              <a:ext cx="2368296" cy="1970532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7299706" y="910209"/>
            <a:ext cx="145796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5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гнози</a:t>
            </a:r>
            <a:r>
              <a:rPr sz="15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500" spc="-2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ние  развития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образовательной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 системы</a:t>
            </a:r>
            <a:r>
              <a:rPr sz="15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20" dirty="0">
                <a:solidFill>
                  <a:srgbClr val="001F5F"/>
                </a:solidFill>
                <a:latin typeface="Times New Roman"/>
                <a:cs typeface="Times New Roman"/>
              </a:rPr>
              <a:t>школы</a:t>
            </a:r>
            <a:endParaRPr sz="1500">
              <a:latin typeface="Times New Roman"/>
              <a:cs typeface="Times New Roman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208020" y="1676400"/>
            <a:ext cx="2368296" cy="1972056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3891788" y="1919096"/>
            <a:ext cx="134493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500" spc="-3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500" spc="4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500" spc="25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500" spc="-2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ние  достоверной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информации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о </a:t>
            </a:r>
            <a:r>
              <a:rPr sz="15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5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качестве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 образования</a:t>
            </a:r>
            <a:endParaRPr sz="1500">
              <a:latin typeface="Times New Roman"/>
              <a:cs typeface="Times New Roman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887211" y="435863"/>
            <a:ext cx="1414271" cy="1415796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4018279" y="3434333"/>
            <a:ext cx="10826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Зад</a:t>
            </a:r>
            <a:r>
              <a:rPr sz="2400" b="1" spc="-95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чи: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3477767"/>
            <a:ext cx="2865120" cy="893063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71119" y="2040763"/>
            <a:ext cx="3310890" cy="1842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8402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Получение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объективной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информации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о </a:t>
            </a:r>
            <a:r>
              <a:rPr sz="15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функционировании </a:t>
            </a:r>
            <a:r>
              <a:rPr sz="1500" spc="-3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5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развитии</a:t>
            </a:r>
            <a:r>
              <a:rPr sz="1500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001F5F"/>
                </a:solidFill>
                <a:latin typeface="Times New Roman"/>
                <a:cs typeface="Times New Roman"/>
              </a:rPr>
              <a:t>системы </a:t>
            </a:r>
            <a:r>
              <a:rPr sz="1500" spc="-3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</a:t>
            </a:r>
            <a:endParaRPr sz="1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1100" dirty="0">
                <a:latin typeface="Times New Roman"/>
                <a:cs typeface="Times New Roman"/>
              </a:rPr>
              <a:t>Определение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степени</a:t>
            </a:r>
            <a:r>
              <a:rPr sz="1100" spc="-3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соответствия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Times New Roman"/>
                <a:cs typeface="Times New Roman"/>
              </a:rPr>
              <a:t>образовательных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программ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нормативным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1119" y="3857371"/>
            <a:ext cx="225425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Times New Roman"/>
                <a:cs typeface="Times New Roman"/>
              </a:rPr>
              <a:t>требованиям и запросам </a:t>
            </a:r>
            <a:r>
              <a:rPr sz="1100" spc="-5" dirty="0">
                <a:latin typeface="Times New Roman"/>
                <a:cs typeface="Times New Roman"/>
              </a:rPr>
              <a:t>основных </a:t>
            </a:r>
            <a:r>
              <a:rPr sz="110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потребителей</a:t>
            </a:r>
            <a:r>
              <a:rPr sz="1100" spc="-5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образовательных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услуг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0" y="3800068"/>
            <a:ext cx="9144000" cy="3058160"/>
            <a:chOff x="0" y="3800068"/>
            <a:chExt cx="9144000" cy="3058160"/>
          </a:xfrm>
        </p:grpSpPr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17876" y="3800068"/>
              <a:ext cx="3162173" cy="77256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86522" y="6147828"/>
              <a:ext cx="3535299" cy="71016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76063" y="6145101"/>
              <a:ext cx="4067937" cy="71289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946013" y="3826001"/>
              <a:ext cx="3197987" cy="78346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4273346"/>
              <a:ext cx="2848305" cy="72486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812033" y="4572634"/>
              <a:ext cx="3163823" cy="76834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980176" y="4614024"/>
              <a:ext cx="3163823" cy="82563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4998224"/>
              <a:ext cx="2816682" cy="76835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817876" y="5335219"/>
              <a:ext cx="3163824" cy="768349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22047" y="4355084"/>
            <a:ext cx="1660525" cy="361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Times New Roman"/>
                <a:cs typeface="Times New Roman"/>
              </a:rPr>
              <a:t>Обеспечение</a:t>
            </a:r>
            <a:r>
              <a:rPr sz="1100" spc="-5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доступности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Times New Roman"/>
                <a:cs typeface="Times New Roman"/>
              </a:rPr>
              <a:t>качес</a:t>
            </a:r>
            <a:r>
              <a:rPr sz="1100" spc="-5" dirty="0">
                <a:latin typeface="Times New Roman"/>
                <a:cs typeface="Times New Roman"/>
              </a:rPr>
              <a:t>т</a:t>
            </a:r>
            <a:r>
              <a:rPr sz="1100" spc="-10" dirty="0">
                <a:latin typeface="Times New Roman"/>
                <a:cs typeface="Times New Roman"/>
              </a:rPr>
              <a:t>в</a:t>
            </a:r>
            <a:r>
              <a:rPr sz="1100" dirty="0">
                <a:latin typeface="Times New Roman"/>
                <a:cs typeface="Times New Roman"/>
              </a:rPr>
              <a:t>ен</a:t>
            </a:r>
            <a:r>
              <a:rPr sz="1100" spc="-10" dirty="0">
                <a:latin typeface="Times New Roman"/>
                <a:cs typeface="Times New Roman"/>
              </a:rPr>
              <a:t>н</a:t>
            </a:r>
            <a:r>
              <a:rPr sz="1100" dirty="0">
                <a:latin typeface="Times New Roman"/>
                <a:cs typeface="Times New Roman"/>
              </a:rPr>
              <a:t>ого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</a:t>
            </a:r>
            <a:r>
              <a:rPr sz="1100" spc="-10" dirty="0">
                <a:latin typeface="Times New Roman"/>
                <a:cs typeface="Times New Roman"/>
              </a:rPr>
              <a:t>з</a:t>
            </a:r>
            <a:r>
              <a:rPr sz="1100" dirty="0">
                <a:latin typeface="Times New Roman"/>
                <a:cs typeface="Times New Roman"/>
              </a:rPr>
              <a:t>о</a:t>
            </a:r>
            <a:r>
              <a:rPr sz="1100" spc="-10" dirty="0">
                <a:latin typeface="Times New Roman"/>
                <a:cs typeface="Times New Roman"/>
              </a:rPr>
              <a:t>в</a:t>
            </a:r>
            <a:r>
              <a:rPr sz="1100" dirty="0">
                <a:latin typeface="Times New Roman"/>
                <a:cs typeface="Times New Roman"/>
              </a:rPr>
              <a:t>ан</a:t>
            </a:r>
            <a:r>
              <a:rPr sz="1100" spc="-10" dirty="0">
                <a:latin typeface="Times New Roman"/>
                <a:cs typeface="Times New Roman"/>
              </a:rPr>
              <a:t>и</a:t>
            </a:r>
            <a:r>
              <a:rPr sz="1100" dirty="0">
                <a:latin typeface="Times New Roman"/>
                <a:cs typeface="Times New Roman"/>
              </a:rPr>
              <a:t>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985261" y="3903090"/>
            <a:ext cx="196405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Times New Roman"/>
                <a:cs typeface="Times New Roman"/>
              </a:rPr>
              <a:t>Оценка уровня индивидуальных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образовательных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Times New Roman"/>
                <a:cs typeface="Times New Roman"/>
              </a:rPr>
              <a:t>достижений</a:t>
            </a:r>
            <a:r>
              <a:rPr sz="1100" spc="-6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обучающихся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194552" y="3909821"/>
            <a:ext cx="285115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Times New Roman"/>
                <a:cs typeface="Times New Roman"/>
              </a:rPr>
              <a:t>Содействие</a:t>
            </a:r>
            <a:r>
              <a:rPr sz="1100" spc="-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повышению квалификации</a:t>
            </a: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Times New Roman"/>
                <a:cs typeface="Times New Roman"/>
              </a:rPr>
              <a:t>учителей, </a:t>
            </a:r>
            <a:r>
              <a:rPr sz="1100" spc="-5" dirty="0">
                <a:latin typeface="Times New Roman"/>
                <a:cs typeface="Times New Roman"/>
              </a:rPr>
              <a:t>принимающих </a:t>
            </a:r>
            <a:r>
              <a:rPr sz="1100" dirty="0">
                <a:latin typeface="Times New Roman"/>
                <a:cs typeface="Times New Roman"/>
              </a:rPr>
              <a:t>участие в процедурах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оценки</a:t>
            </a:r>
            <a:r>
              <a:rPr sz="1100" spc="-2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качества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образования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985261" y="4686427"/>
            <a:ext cx="252539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Times New Roman"/>
                <a:cs typeface="Times New Roman"/>
              </a:rPr>
              <a:t>Формирование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единого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понимания</a:t>
            </a: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100" dirty="0">
                <a:latin typeface="Times New Roman"/>
                <a:cs typeface="Times New Roman"/>
              </a:rPr>
              <a:t>критериев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оценки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качества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образования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и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подходов</a:t>
            </a:r>
            <a:r>
              <a:rPr sz="1100" spc="-1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к</a:t>
            </a:r>
            <a:r>
              <a:rPr sz="1100" spc="-1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его</a:t>
            </a:r>
            <a:r>
              <a:rPr sz="1100" spc="-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измерению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04001" y="4639183"/>
            <a:ext cx="302196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Times New Roman"/>
                <a:cs typeface="Times New Roman"/>
              </a:rPr>
              <a:t>Формирование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системы</a:t>
            </a:r>
            <a:r>
              <a:rPr sz="1100" spc="-5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аналитических</a:t>
            </a:r>
            <a:r>
              <a:rPr sz="1100" spc="-5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критериев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и показателей, </a:t>
            </a:r>
            <a:r>
              <a:rPr sz="1100" spc="-5" dirty="0">
                <a:latin typeface="Times New Roman"/>
                <a:cs typeface="Times New Roman"/>
              </a:rPr>
              <a:t>позволяющей эффективно </a:t>
            </a:r>
            <a:r>
              <a:rPr sz="1100" dirty="0">
                <a:latin typeface="Times New Roman"/>
                <a:cs typeface="Times New Roman"/>
              </a:rPr>
              <a:t> реализовывать </a:t>
            </a:r>
            <a:r>
              <a:rPr sz="1100" spc="-5" dirty="0">
                <a:latin typeface="Times New Roman"/>
                <a:cs typeface="Times New Roman"/>
              </a:rPr>
              <a:t>основные цели </a:t>
            </a:r>
            <a:r>
              <a:rPr sz="1100" dirty="0">
                <a:latin typeface="Times New Roman"/>
                <a:cs typeface="Times New Roman"/>
              </a:rPr>
              <a:t>оценки качества </a:t>
            </a:r>
            <a:r>
              <a:rPr sz="1100" spc="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образования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9608" y="5001514"/>
            <a:ext cx="2682875" cy="69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Times New Roman"/>
                <a:cs typeface="Times New Roman"/>
              </a:rPr>
              <a:t>Формирование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ресурсной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базы</a:t>
            </a:r>
            <a:r>
              <a:rPr sz="1100" spc="-2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и</a:t>
            </a:r>
            <a:endParaRPr sz="11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Times New Roman"/>
                <a:cs typeface="Times New Roman"/>
              </a:rPr>
              <a:t>обеспечение </a:t>
            </a:r>
            <a:r>
              <a:rPr sz="1100" spc="-5" dirty="0">
                <a:latin typeface="Times New Roman"/>
                <a:cs typeface="Times New Roman"/>
              </a:rPr>
              <a:t>функционирования внутренней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образовательной статистики и </a:t>
            </a:r>
            <a:r>
              <a:rPr sz="1100" spc="-5" dirty="0">
                <a:latin typeface="Times New Roman"/>
                <a:cs typeface="Times New Roman"/>
              </a:rPr>
              <a:t>мониторинга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качества</a:t>
            </a:r>
            <a:r>
              <a:rPr sz="1100" spc="-3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образования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927350" y="5499608"/>
            <a:ext cx="273431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Times New Roman"/>
                <a:cs typeface="Times New Roman"/>
              </a:rPr>
              <a:t>Осуществление </a:t>
            </a:r>
            <a:r>
              <a:rPr sz="1100" dirty="0">
                <a:latin typeface="Times New Roman"/>
                <a:cs typeface="Times New Roman"/>
              </a:rPr>
              <a:t>самообследования </a:t>
            </a:r>
            <a:r>
              <a:rPr sz="1100" spc="-5" dirty="0">
                <a:latin typeface="Times New Roman"/>
                <a:cs typeface="Times New Roman"/>
              </a:rPr>
              <a:t>состояния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развития</a:t>
            </a:r>
            <a:r>
              <a:rPr sz="1100" spc="-1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и</a:t>
            </a:r>
            <a:r>
              <a:rPr sz="1100" spc="-5" dirty="0">
                <a:latin typeface="Times New Roman"/>
                <a:cs typeface="Times New Roman"/>
              </a:rPr>
              <a:t> эффективности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деятельности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ОУ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75714" y="6245148"/>
            <a:ext cx="339026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Times New Roman"/>
                <a:cs typeface="Times New Roman"/>
              </a:rPr>
              <a:t>Определение</a:t>
            </a:r>
            <a:r>
              <a:rPr sz="1100" spc="-2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степени</a:t>
            </a:r>
            <a:r>
              <a:rPr sz="1100" spc="-1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соответствия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условий</a:t>
            </a: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100" dirty="0">
                <a:latin typeface="Times New Roman"/>
                <a:cs typeface="Times New Roman"/>
              </a:rPr>
              <a:t>осуществления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образовательного</a:t>
            </a:r>
            <a:r>
              <a:rPr sz="1100" spc="-5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процесса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требованиям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государства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20129" y="5469432"/>
            <a:ext cx="219392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Times New Roman"/>
                <a:cs typeface="Times New Roman"/>
              </a:rPr>
              <a:t>Расширение</a:t>
            </a:r>
            <a:r>
              <a:rPr sz="1100" spc="-4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общественного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участия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в</a:t>
            </a:r>
            <a:r>
              <a:rPr sz="1100" spc="-5" dirty="0">
                <a:latin typeface="Times New Roman"/>
                <a:cs typeface="Times New Roman"/>
              </a:rPr>
              <a:t> управлении</a:t>
            </a:r>
            <a:r>
              <a:rPr sz="1100" spc="-1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образованием</a:t>
            </a:r>
            <a:r>
              <a:rPr sz="1100" spc="-5" dirty="0">
                <a:latin typeface="Times New Roman"/>
                <a:cs typeface="Times New Roman"/>
              </a:rPr>
              <a:t> ОУ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153405" y="6229603"/>
            <a:ext cx="3997960" cy="529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785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Times New Roman"/>
                <a:cs typeface="Times New Roman"/>
              </a:rPr>
              <a:t>Определение </a:t>
            </a:r>
            <a:r>
              <a:rPr sz="1100" dirty="0">
                <a:latin typeface="Times New Roman"/>
                <a:cs typeface="Times New Roman"/>
              </a:rPr>
              <a:t>и отбор средств, обеспечивающих </a:t>
            </a:r>
            <a:r>
              <a:rPr sz="1100" spc="-5" dirty="0">
                <a:latin typeface="Times New Roman"/>
                <a:cs typeface="Times New Roman"/>
              </a:rPr>
              <a:t>информирование </a:t>
            </a:r>
            <a:r>
              <a:rPr sz="1100" spc="-26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участников</a:t>
            </a:r>
            <a:r>
              <a:rPr sz="1100" spc="-1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образовательных</a:t>
            </a:r>
            <a:r>
              <a:rPr sz="1100" spc="-3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отношений</a:t>
            </a:r>
            <a:r>
              <a:rPr sz="1100" spc="-1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и широкой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Times New Roman"/>
                <a:cs typeface="Times New Roman"/>
              </a:rPr>
              <a:t>Общественности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</a:t>
            </a:r>
            <a:r>
              <a:rPr sz="1100" spc="-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результатах</a:t>
            </a:r>
            <a:r>
              <a:rPr sz="1100" spc="-2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оценки</a:t>
            </a:r>
            <a:r>
              <a:rPr sz="1100" spc="-2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качества</a:t>
            </a:r>
            <a:r>
              <a:rPr sz="1100" spc="-3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образования</a:t>
            </a:r>
            <a:r>
              <a:rPr sz="1100" spc="-2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в</a:t>
            </a:r>
            <a:r>
              <a:rPr sz="1100" spc="-1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ОУ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74240"/>
              </p:ext>
            </p:extLst>
          </p:nvPr>
        </p:nvGraphicFramePr>
        <p:xfrm>
          <a:off x="-6350" y="568833"/>
          <a:ext cx="9143365" cy="6243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7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1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25879">
                <a:tc>
                  <a:txBody>
                    <a:bodyPr/>
                    <a:lstStyle/>
                    <a:p>
                      <a:pPr marL="91440" marR="8763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9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Совет школы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318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Содействует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реализации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принципа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общественного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участия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управлении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образованием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000" b="1" spc="-23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школе.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Участвует</a:t>
                      </a:r>
                      <a:r>
                        <a:rPr sz="10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обсуждении</a:t>
                      </a:r>
                      <a:r>
                        <a:rPr sz="1000" b="1" spc="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вопросов по реализации ВСОКО.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1440" marR="81915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Осуществляет</a:t>
                      </a:r>
                      <a:r>
                        <a:rPr sz="1000" b="1" spc="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общественный</a:t>
                      </a:r>
                      <a:r>
                        <a:rPr sz="1000" b="1" spc="4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контроль</a:t>
                      </a:r>
                      <a:r>
                        <a:rPr sz="1000" b="1" spc="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за</a:t>
                      </a:r>
                      <a:r>
                        <a:rPr sz="1000" b="1" spc="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качеством</a:t>
                      </a:r>
                      <a:r>
                        <a:rPr sz="1000" b="1" spc="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b="1" spc="3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b="1" spc="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деятельностью</a:t>
                      </a:r>
                      <a:r>
                        <a:rPr sz="1000" b="1" spc="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школы</a:t>
                      </a:r>
                      <a:r>
                        <a:rPr sz="1000" b="1" spc="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000" b="1" spc="-23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формах</a:t>
                      </a:r>
                      <a:r>
                        <a:rPr sz="10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общественного</a:t>
                      </a:r>
                      <a:r>
                        <a:rPr sz="10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наблюдения,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общественной</a:t>
                      </a:r>
                      <a:r>
                        <a:rPr sz="10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оценки.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Методисты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3820" algn="just">
                        <a:lnSpc>
                          <a:spcPct val="100000"/>
                        </a:lnSpc>
                        <a:spcBef>
                          <a:spcPts val="325"/>
                        </a:spcBef>
                        <a:tabLst>
                          <a:tab pos="1090295" algn="l"/>
                        </a:tabLst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Участвуют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в</a:t>
                      </a:r>
                      <a:r>
                        <a:rPr sz="9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разработке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системы </a:t>
                      </a:r>
                      <a:r>
                        <a:rPr sz="900" spc="-2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те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ей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,	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х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9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тер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ю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щ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их  состояние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и</a:t>
                      </a:r>
                      <a:r>
                        <a:rPr sz="9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динамику</a:t>
                      </a:r>
                      <a:r>
                        <a:rPr sz="9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развития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школы.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 marR="85090">
                        <a:lnSpc>
                          <a:spcPct val="100000"/>
                        </a:lnSpc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Подбирают</a:t>
                      </a:r>
                      <a:r>
                        <a:rPr sz="900" spc="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анкеты,</a:t>
                      </a:r>
                      <a:r>
                        <a:rPr sz="9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инструментарий, </a:t>
                      </a:r>
                      <a:r>
                        <a:rPr sz="900" spc="-2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контрольно-измерительные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материалы.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Посещают</a:t>
                      </a:r>
                      <a:r>
                        <a:rPr sz="900" spc="2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   </a:t>
                      </a:r>
                      <a:r>
                        <a:rPr sz="900" spc="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анализируют</a:t>
                      </a:r>
                      <a:r>
                        <a:rPr sz="900" spc="229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уроки,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внеклассные</a:t>
                      </a:r>
                      <a:r>
                        <a:rPr sz="900" spc="4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мероприятия.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414">
                <a:tc>
                  <a:txBody>
                    <a:bodyPr/>
                    <a:lstStyle/>
                    <a:p>
                      <a:pPr marL="91440" marR="1162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-1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дми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ация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школы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50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Организует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прохождение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процедуры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лицензирования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ведение образовательной деятельности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школы,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проведение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процедуры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государственной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аккредитации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3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Формирует локальные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акты,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регулирующие функционирование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внутришкольной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системы оценки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образования,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контролирует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их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исполнение.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11112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Устанавливает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утверждает</a:t>
                      </a:r>
                      <a:r>
                        <a:rPr sz="10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порядок,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периодичность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проведения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мониторинговых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исследований.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Осуществляет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текущий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контроль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успеваемости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 промежуточной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аттестации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обучающихся.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Разрабатывает  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мероприятия</a:t>
                      </a:r>
                      <a:r>
                        <a:rPr sz="1000" spc="5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50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готовит</a:t>
                      </a:r>
                      <a:r>
                        <a:rPr sz="1000" spc="5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предложения,</a:t>
                      </a:r>
                      <a:r>
                        <a:rPr sz="1000" spc="5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направленные</a:t>
                      </a:r>
                      <a:r>
                        <a:rPr sz="1000" spc="5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000" spc="5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совершенствование</a:t>
                      </a: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системы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1000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школы,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участвует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этих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мероприятиях.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572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Координирует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работу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структур,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деятельность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которых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связана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вопросами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445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Координирует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функционирование</a:t>
                      </a:r>
                      <a:r>
                        <a:rPr sz="10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системы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10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уровне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</a:t>
                      </a:r>
                      <a:r>
                        <a:rPr sz="10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соответствии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требованиями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ФГОС.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255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Организует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мониторинг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школе,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осуществляет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сбор,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обработку,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хранение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предоставление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информации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состоянии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динамике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развития.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Анализирует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результаты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382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Формирует</a:t>
                      </a:r>
                      <a:r>
                        <a:rPr sz="1000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информационно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аналитические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материалы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результатам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(анализ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работы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за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учебный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год,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публичный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доклад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директора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школы).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572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Принимает</a:t>
                      </a:r>
                      <a:r>
                        <a:rPr sz="1000" spc="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управленческие</a:t>
                      </a:r>
                      <a:r>
                        <a:rPr sz="1000" spc="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решения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0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совершенствованию</a:t>
                      </a:r>
                      <a:r>
                        <a:rPr sz="10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основе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анализа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результатов.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1938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едмет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но-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2075" marR="129539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ем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ные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2075" marR="10160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або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ато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рии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5725" algn="just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Участвуют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разработке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реализации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ВСОКО.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 marR="85725" algn="just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Участвуют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в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разработке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методики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9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образования.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 marR="83820" algn="just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Участвуют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в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разработке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системы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показателей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и параметров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оценочных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процедур.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 marR="82550" algn="just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Обеспечивают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проведение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в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школе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контрольно-оценочных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процедур,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мониторинговых,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социологических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и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статистических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исследований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вопросам</a:t>
                      </a:r>
                      <a:r>
                        <a:rPr sz="9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образования.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 marR="83185">
                        <a:lnSpc>
                          <a:spcPct val="100000"/>
                        </a:lnSpc>
                        <a:tabLst>
                          <a:tab pos="823594" algn="l"/>
                          <a:tab pos="979169" algn="l"/>
                          <a:tab pos="1054100" algn="l"/>
                          <a:tab pos="1162050" algn="l"/>
                          <a:tab pos="1732280" algn="l"/>
                          <a:tab pos="1911985" algn="l"/>
                        </a:tabLst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Анализируют</a:t>
                      </a:r>
                      <a:r>
                        <a:rPr sz="900" spc="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900" spc="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обобщения</a:t>
                      </a:r>
                      <a:r>
                        <a:rPr sz="900" spc="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распространения			педагогического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опыта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в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рамках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профессионального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объединения,</a:t>
                      </a:r>
                      <a:r>
                        <a:rPr sz="9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результаты</a:t>
                      </a:r>
                      <a:r>
                        <a:rPr sz="9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урочной</a:t>
                      </a:r>
                      <a:r>
                        <a:rPr sz="9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внеурочной</a:t>
                      </a:r>
                      <a:r>
                        <a:rPr sz="9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деятельности</a:t>
                      </a:r>
                      <a:r>
                        <a:rPr sz="9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педагогов.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900" spc="-2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ают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,		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бобщ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900" spc="-15" dirty="0">
                          <a:latin typeface="Times New Roman"/>
                          <a:cs typeface="Times New Roman"/>
                        </a:rPr>
                        <a:t>ю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т		 и  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асп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ан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я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ю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т		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900" spc="-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до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й	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900" spc="-20" dirty="0">
                          <a:latin typeface="Times New Roman"/>
                          <a:cs typeface="Times New Roman"/>
                        </a:rPr>
                        <a:t>ы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т 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ро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ени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я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,	ф</a:t>
                      </a:r>
                      <a:r>
                        <a:rPr sz="900" spc="-2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900" spc="-1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вани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я	и 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развития</a:t>
                      </a:r>
                      <a:r>
                        <a:rPr sz="9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системы</a:t>
                      </a:r>
                      <a:r>
                        <a:rPr sz="9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ВСОКО.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490">
                <a:tc>
                  <a:txBody>
                    <a:bodyPr/>
                    <a:lstStyle/>
                    <a:p>
                      <a:pPr marL="91440" marR="10541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Пед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аго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че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ский совет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Принимает</a:t>
                      </a:r>
                      <a:r>
                        <a:rPr sz="1000" spc="5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основные</a:t>
                      </a:r>
                      <a:r>
                        <a:rPr sz="1000" spc="5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направления  </a:t>
                      </a:r>
                      <a:r>
                        <a:rPr sz="1000" spc="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развития</a:t>
                      </a:r>
                      <a:r>
                        <a:rPr sz="1000" spc="5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школы,  </a:t>
                      </a:r>
                      <a:r>
                        <a:rPr sz="1000" spc="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повышения</a:t>
                      </a:r>
                      <a:r>
                        <a:rPr sz="1000" spc="5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  </a:t>
                      </a:r>
                      <a:r>
                        <a:rPr sz="10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5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1440" marR="262445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эффективности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учебно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воспитательного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процесса.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Утверждает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циклограмму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ВСОКО.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1440" marR="8572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Определяет</a:t>
                      </a:r>
                      <a:r>
                        <a:rPr sz="1000" spc="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порядок</a:t>
                      </a:r>
                      <a:r>
                        <a:rPr sz="1000" spc="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проведения</a:t>
                      </a:r>
                      <a:r>
                        <a:rPr sz="1000" spc="1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промежуточной</a:t>
                      </a:r>
                      <a:r>
                        <a:rPr sz="1000" spc="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аттестации</a:t>
                      </a:r>
                      <a:r>
                        <a:rPr sz="1000" spc="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обучающихся,</a:t>
                      </a:r>
                      <a:r>
                        <a:rPr sz="1000" spc="1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решает</a:t>
                      </a:r>
                      <a:r>
                        <a:rPr sz="1000" spc="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вопросы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перевода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 следующий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класс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др.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ru-RU" sz="900" dirty="0">
                          <a:latin typeface="Times New Roman"/>
                          <a:cs typeface="Times New Roman"/>
                        </a:rPr>
                        <a:t>Рабочая группа </a:t>
                      </a: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2075" marR="84455" algn="just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Определяет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воспитанности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учащихся на основе диагностического </a:t>
                      </a:r>
                      <a:r>
                        <a:rPr sz="90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инструментария.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2075" marR="83185" algn="just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Анализирует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динамику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развития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личности учащегося. Разрабатывает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9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предлагает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учащимся,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родителям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рекомендации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самооценке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результатов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воспитания.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Проводят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опрос,</a:t>
                      </a:r>
                      <a:r>
                        <a:rPr sz="900" spc="22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анкетирование</a:t>
                      </a:r>
                      <a:r>
                        <a:rPr sz="900" spc="2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среди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учащихся,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родителей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(законных </a:t>
                      </a:r>
                      <a:r>
                        <a:rPr sz="9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представителей)</a:t>
                      </a:r>
                      <a:r>
                        <a:rPr sz="9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spc="-5" dirty="0">
                          <a:latin typeface="Times New Roman"/>
                          <a:cs typeface="Times New Roman"/>
                        </a:rPr>
                        <a:t>учащихся.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841">
                <a:tc>
                  <a:txBody>
                    <a:bodyPr/>
                    <a:lstStyle/>
                    <a:p>
                      <a:pPr marL="91440" marR="13335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чес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кий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совет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just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Участвует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разработке</a:t>
                      </a:r>
                      <a:r>
                        <a:rPr sz="1000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модели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ВСОКО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уровне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marR="83820" algn="just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Участвует в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разработке методики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оценки качества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образования;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участвует в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разработке системы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показателей, характеризующих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состояние 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динамику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развития школы; участвует в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разработке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критериев оценки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результативности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профессиональной деятельности педагогов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школы в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свете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требований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ФГОС.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91440" algn="just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Проводит</a:t>
                      </a:r>
                      <a:r>
                        <a:rPr sz="1000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анализ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организации,</a:t>
                      </a:r>
                      <a:r>
                        <a:rPr sz="1000" spc="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содержания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результатов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аттестации.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113182" y="0"/>
            <a:ext cx="8453120" cy="51371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470534">
              <a:lnSpc>
                <a:spcPct val="100000"/>
              </a:lnSpc>
              <a:spcBef>
                <a:spcPts val="760"/>
              </a:spcBef>
            </a:pPr>
            <a:r>
              <a:rPr sz="1200" b="1" dirty="0">
                <a:solidFill>
                  <a:srgbClr val="0000FF"/>
                </a:solidFill>
                <a:latin typeface="Times New Roman"/>
                <a:cs typeface="Times New Roman"/>
              </a:rPr>
              <a:t>Организационная</a:t>
            </a:r>
            <a:r>
              <a:rPr sz="1200" b="1" spc="-4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структура</a:t>
            </a:r>
            <a:r>
              <a:rPr sz="1200" b="1" spc="-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управления</a:t>
            </a:r>
            <a:r>
              <a:rPr sz="12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0000FF"/>
                </a:solidFill>
                <a:latin typeface="Times New Roman"/>
                <a:cs typeface="Times New Roman"/>
              </a:rPr>
              <a:t>и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разделения</a:t>
            </a:r>
            <a:r>
              <a:rPr sz="12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должностных</a:t>
            </a:r>
            <a:r>
              <a:rPr sz="12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обязанностей </a:t>
            </a:r>
            <a:r>
              <a:rPr sz="1200" b="1" dirty="0">
                <a:solidFill>
                  <a:srgbClr val="0000FF"/>
                </a:solidFill>
                <a:latin typeface="Times New Roman"/>
                <a:cs typeface="Times New Roman"/>
              </a:rPr>
              <a:t>по</a:t>
            </a:r>
            <a:r>
              <a:rPr sz="12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оценке</a:t>
            </a:r>
            <a:r>
              <a:rPr sz="12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качества</a:t>
            </a:r>
            <a:r>
              <a:rPr sz="12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образования</a:t>
            </a:r>
            <a:endParaRPr sz="1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000" spc="-15" dirty="0">
                <a:solidFill>
                  <a:srgbClr val="001F5F"/>
                </a:solidFill>
                <a:latin typeface="Times New Roman"/>
                <a:cs typeface="Times New Roman"/>
              </a:rPr>
              <a:t>Функции</a:t>
            </a:r>
            <a:r>
              <a:rPr sz="1000" spc="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отделов</a:t>
            </a:r>
            <a:r>
              <a:rPr sz="10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внутренней</a:t>
            </a:r>
            <a:r>
              <a:rPr sz="1000" spc="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системы</a:t>
            </a:r>
            <a:r>
              <a:rPr sz="1000" spc="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оценки</a:t>
            </a:r>
            <a:r>
              <a:rPr sz="1000" spc="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качества</a:t>
            </a:r>
            <a:r>
              <a:rPr sz="1000" spc="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</a:t>
            </a:r>
            <a:r>
              <a:rPr sz="1000" spc="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МБОУ</a:t>
            </a:r>
            <a:r>
              <a:rPr sz="1000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СОШ №5</a:t>
            </a:r>
            <a:endParaRPr sz="1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05" y="0"/>
            <a:ext cx="9127490" cy="6858000"/>
            <a:chOff x="16605" y="0"/>
            <a:chExt cx="9127490" cy="6858000"/>
          </a:xfrm>
        </p:grpSpPr>
        <p:sp>
          <p:nvSpPr>
            <p:cNvPr id="3" name="object 3"/>
            <p:cNvSpPr/>
            <p:nvPr/>
          </p:nvSpPr>
          <p:spPr>
            <a:xfrm>
              <a:off x="63500" y="69850"/>
              <a:ext cx="9013825" cy="6692900"/>
            </a:xfrm>
            <a:custGeom>
              <a:avLst/>
              <a:gdLst/>
              <a:ahLst/>
              <a:cxnLst/>
              <a:rect l="l" t="t" r="r" b="b"/>
              <a:pathLst>
                <a:path w="9013825" h="6692900">
                  <a:moveTo>
                    <a:pt x="0" y="329946"/>
                  </a:moveTo>
                  <a:lnTo>
                    <a:pt x="3576" y="281184"/>
                  </a:lnTo>
                  <a:lnTo>
                    <a:pt x="13967" y="234645"/>
                  </a:lnTo>
                  <a:lnTo>
                    <a:pt x="30661" y="190840"/>
                  </a:lnTo>
                  <a:lnTo>
                    <a:pt x="53148" y="150277"/>
                  </a:lnTo>
                  <a:lnTo>
                    <a:pt x="80918" y="113468"/>
                  </a:lnTo>
                  <a:lnTo>
                    <a:pt x="113460" y="80923"/>
                  </a:lnTo>
                  <a:lnTo>
                    <a:pt x="150264" y="53151"/>
                  </a:lnTo>
                  <a:lnTo>
                    <a:pt x="190820" y="30662"/>
                  </a:lnTo>
                  <a:lnTo>
                    <a:pt x="234617" y="13967"/>
                  </a:lnTo>
                  <a:lnTo>
                    <a:pt x="281146" y="3576"/>
                  </a:lnTo>
                  <a:lnTo>
                    <a:pt x="329895" y="0"/>
                  </a:lnTo>
                  <a:lnTo>
                    <a:pt x="8683879" y="0"/>
                  </a:lnTo>
                  <a:lnTo>
                    <a:pt x="8732640" y="3576"/>
                  </a:lnTo>
                  <a:lnTo>
                    <a:pt x="8779179" y="13967"/>
                  </a:lnTo>
                  <a:lnTo>
                    <a:pt x="8822984" y="30662"/>
                  </a:lnTo>
                  <a:lnTo>
                    <a:pt x="8863547" y="53151"/>
                  </a:lnTo>
                  <a:lnTo>
                    <a:pt x="8900356" y="80923"/>
                  </a:lnTo>
                  <a:lnTo>
                    <a:pt x="8932901" y="113468"/>
                  </a:lnTo>
                  <a:lnTo>
                    <a:pt x="8960673" y="150277"/>
                  </a:lnTo>
                  <a:lnTo>
                    <a:pt x="8983162" y="190840"/>
                  </a:lnTo>
                  <a:lnTo>
                    <a:pt x="8999857" y="234645"/>
                  </a:lnTo>
                  <a:lnTo>
                    <a:pt x="9010248" y="281184"/>
                  </a:lnTo>
                  <a:lnTo>
                    <a:pt x="9013825" y="329946"/>
                  </a:lnTo>
                  <a:lnTo>
                    <a:pt x="9013825" y="6363004"/>
                  </a:lnTo>
                  <a:lnTo>
                    <a:pt x="9010248" y="6411753"/>
                  </a:lnTo>
                  <a:lnTo>
                    <a:pt x="8999857" y="6458282"/>
                  </a:lnTo>
                  <a:lnTo>
                    <a:pt x="8983162" y="6502079"/>
                  </a:lnTo>
                  <a:lnTo>
                    <a:pt x="8960673" y="6542634"/>
                  </a:lnTo>
                  <a:lnTo>
                    <a:pt x="8932901" y="6579438"/>
                  </a:lnTo>
                  <a:lnTo>
                    <a:pt x="8900356" y="6611980"/>
                  </a:lnTo>
                  <a:lnTo>
                    <a:pt x="8863547" y="6639750"/>
                  </a:lnTo>
                  <a:lnTo>
                    <a:pt x="8822984" y="6662237"/>
                  </a:lnTo>
                  <a:lnTo>
                    <a:pt x="8779179" y="6678931"/>
                  </a:lnTo>
                  <a:lnTo>
                    <a:pt x="8732640" y="6689321"/>
                  </a:lnTo>
                  <a:lnTo>
                    <a:pt x="8683879" y="6692898"/>
                  </a:lnTo>
                  <a:lnTo>
                    <a:pt x="329895" y="6692898"/>
                  </a:lnTo>
                  <a:lnTo>
                    <a:pt x="281146" y="6689321"/>
                  </a:lnTo>
                  <a:lnTo>
                    <a:pt x="234617" y="6678931"/>
                  </a:lnTo>
                  <a:lnTo>
                    <a:pt x="190820" y="6662237"/>
                  </a:lnTo>
                  <a:lnTo>
                    <a:pt x="150264" y="6639750"/>
                  </a:lnTo>
                  <a:lnTo>
                    <a:pt x="113460" y="6611980"/>
                  </a:lnTo>
                  <a:lnTo>
                    <a:pt x="80918" y="6579438"/>
                  </a:lnTo>
                  <a:lnTo>
                    <a:pt x="53148" y="6542634"/>
                  </a:lnTo>
                  <a:lnTo>
                    <a:pt x="30661" y="6502079"/>
                  </a:lnTo>
                  <a:lnTo>
                    <a:pt x="13967" y="6458282"/>
                  </a:lnTo>
                  <a:lnTo>
                    <a:pt x="3576" y="6411753"/>
                  </a:lnTo>
                  <a:lnTo>
                    <a:pt x="0" y="6363004"/>
                  </a:lnTo>
                  <a:lnTo>
                    <a:pt x="0" y="32994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05" y="0"/>
              <a:ext cx="9127363" cy="685799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31393" y="0"/>
            <a:ext cx="84023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2730" marR="5080" indent="-151066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1F5F"/>
                </a:solidFill>
              </a:rPr>
              <a:t>Организационная</a:t>
            </a:r>
            <a:r>
              <a:rPr sz="2400" spc="55" dirty="0">
                <a:solidFill>
                  <a:srgbClr val="001F5F"/>
                </a:solidFill>
              </a:rPr>
              <a:t> </a:t>
            </a:r>
            <a:r>
              <a:rPr sz="2400" dirty="0">
                <a:solidFill>
                  <a:srgbClr val="001F5F"/>
                </a:solidFill>
              </a:rPr>
              <a:t>и</a:t>
            </a:r>
            <a:r>
              <a:rPr sz="2400" spc="10" dirty="0">
                <a:solidFill>
                  <a:srgbClr val="001F5F"/>
                </a:solidFill>
              </a:rPr>
              <a:t> </a:t>
            </a:r>
            <a:r>
              <a:rPr sz="2400" spc="-10" dirty="0">
                <a:solidFill>
                  <a:srgbClr val="001F5F"/>
                </a:solidFill>
              </a:rPr>
              <a:t>функциональная</a:t>
            </a:r>
            <a:r>
              <a:rPr sz="2400" spc="70" dirty="0">
                <a:solidFill>
                  <a:srgbClr val="001F5F"/>
                </a:solidFill>
              </a:rPr>
              <a:t> </a:t>
            </a:r>
            <a:r>
              <a:rPr sz="2400" spc="-10" dirty="0">
                <a:solidFill>
                  <a:srgbClr val="001F5F"/>
                </a:solidFill>
              </a:rPr>
              <a:t>структура</a:t>
            </a:r>
            <a:r>
              <a:rPr sz="2400" spc="40" dirty="0">
                <a:solidFill>
                  <a:srgbClr val="001F5F"/>
                </a:solidFill>
              </a:rPr>
              <a:t> </a:t>
            </a:r>
            <a:r>
              <a:rPr sz="2400" spc="-5" dirty="0">
                <a:solidFill>
                  <a:srgbClr val="001F5F"/>
                </a:solidFill>
              </a:rPr>
              <a:t>внутренней </a:t>
            </a:r>
            <a:r>
              <a:rPr sz="2400" spc="-585" dirty="0">
                <a:solidFill>
                  <a:srgbClr val="001F5F"/>
                </a:solidFill>
              </a:rPr>
              <a:t> </a:t>
            </a:r>
            <a:r>
              <a:rPr sz="2400" spc="-5" dirty="0">
                <a:solidFill>
                  <a:srgbClr val="001F5F"/>
                </a:solidFill>
              </a:rPr>
              <a:t>системы оценки</a:t>
            </a:r>
            <a:r>
              <a:rPr sz="2400" spc="20" dirty="0">
                <a:solidFill>
                  <a:srgbClr val="001F5F"/>
                </a:solidFill>
              </a:rPr>
              <a:t> </a:t>
            </a:r>
            <a:r>
              <a:rPr sz="2400" spc="-15" dirty="0">
                <a:solidFill>
                  <a:srgbClr val="001F5F"/>
                </a:solidFill>
              </a:rPr>
              <a:t>качества</a:t>
            </a:r>
            <a:r>
              <a:rPr sz="2400" dirty="0">
                <a:solidFill>
                  <a:srgbClr val="001F5F"/>
                </a:solidFill>
              </a:rPr>
              <a:t> </a:t>
            </a:r>
            <a:r>
              <a:rPr sz="2400" spc="-10" dirty="0">
                <a:solidFill>
                  <a:srgbClr val="001F5F"/>
                </a:solidFill>
              </a:rPr>
              <a:t>образования</a:t>
            </a:r>
            <a:endParaRPr sz="2400"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" y="757427"/>
            <a:ext cx="1866900" cy="12954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57022" y="947674"/>
            <a:ext cx="121729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5" dirty="0">
                <a:solidFill>
                  <a:srgbClr val="6F2F9F"/>
                </a:solidFill>
                <a:latin typeface="Cambria"/>
                <a:cs typeface="Cambria"/>
              </a:rPr>
              <a:t>Д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ея</a:t>
            </a:r>
            <a:r>
              <a:rPr sz="1400" b="1" spc="-20" dirty="0">
                <a:solidFill>
                  <a:srgbClr val="6F2F9F"/>
                </a:solidFill>
                <a:latin typeface="Cambria"/>
                <a:cs typeface="Cambria"/>
              </a:rPr>
              <a:t>т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ел</a:t>
            </a:r>
            <a:r>
              <a:rPr sz="1400" b="1" spc="-15" dirty="0">
                <a:solidFill>
                  <a:srgbClr val="6F2F9F"/>
                </a:solidFill>
                <a:latin typeface="Cambria"/>
                <a:cs typeface="Cambria"/>
              </a:rPr>
              <a:t>ь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н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ос</a:t>
            </a:r>
            <a:r>
              <a:rPr sz="1400" b="1" spc="-10" dirty="0">
                <a:solidFill>
                  <a:srgbClr val="6F2F9F"/>
                </a:solidFill>
                <a:latin typeface="Cambria"/>
                <a:cs typeface="Cambria"/>
              </a:rPr>
              <a:t>т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ь 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заместителя 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директора по </a:t>
            </a:r>
            <a:r>
              <a:rPr sz="1400" b="1" spc="-29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ВР</a:t>
            </a:r>
            <a:endParaRPr sz="1400">
              <a:latin typeface="Cambria"/>
              <a:cs typeface="Cambria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6607" y="757427"/>
            <a:ext cx="1866899" cy="12954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143125" y="947674"/>
            <a:ext cx="121475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Дея</a:t>
            </a:r>
            <a:r>
              <a:rPr sz="1400" b="1" spc="-25" dirty="0">
                <a:solidFill>
                  <a:srgbClr val="6F2F9F"/>
                </a:solidFill>
                <a:latin typeface="Cambria"/>
                <a:cs typeface="Cambria"/>
              </a:rPr>
              <a:t>т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е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л</a:t>
            </a:r>
            <a:r>
              <a:rPr sz="1400" b="1" spc="-15" dirty="0">
                <a:solidFill>
                  <a:srgbClr val="6F2F9F"/>
                </a:solidFill>
                <a:latin typeface="Cambria"/>
                <a:cs typeface="Cambria"/>
              </a:rPr>
              <a:t>ь</a:t>
            </a:r>
            <a:r>
              <a:rPr sz="1400" b="1" spc="-10" dirty="0">
                <a:solidFill>
                  <a:srgbClr val="6F2F9F"/>
                </a:solidFill>
                <a:latin typeface="Cambria"/>
                <a:cs typeface="Cambria"/>
              </a:rPr>
              <a:t>н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ос</a:t>
            </a:r>
            <a:r>
              <a:rPr sz="1400" b="1" spc="-10" dirty="0">
                <a:solidFill>
                  <a:srgbClr val="6F2F9F"/>
                </a:solidFill>
                <a:latin typeface="Cambria"/>
                <a:cs typeface="Cambria"/>
              </a:rPr>
              <a:t>т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ь 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заместителя </a:t>
            </a:r>
            <a:r>
              <a:rPr sz="14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директора по </a:t>
            </a:r>
            <a:r>
              <a:rPr sz="1400" b="1" spc="-29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mbria"/>
                <a:cs typeface="Cambria"/>
              </a:rPr>
              <a:t>УР</a:t>
            </a:r>
            <a:endParaRPr sz="1400">
              <a:latin typeface="Cambria"/>
              <a:cs typeface="Cambri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74364" y="757427"/>
            <a:ext cx="1866900" cy="12954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4000880" y="1130553"/>
            <a:ext cx="121475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C00000"/>
                </a:solidFill>
                <a:latin typeface="Cambria"/>
                <a:cs typeface="Cambria"/>
              </a:rPr>
              <a:t>Деятельность</a:t>
            </a:r>
            <a:endParaRPr sz="1400">
              <a:latin typeface="Cambria"/>
              <a:cs typeface="Cambria"/>
            </a:endParaRPr>
          </a:p>
          <a:p>
            <a:pPr marL="35560">
              <a:lnSpc>
                <a:spcPct val="100000"/>
              </a:lnSpc>
            </a:pPr>
            <a:r>
              <a:rPr sz="1800" b="1" spc="-20" dirty="0">
                <a:solidFill>
                  <a:srgbClr val="C00000"/>
                </a:solidFill>
                <a:latin typeface="Cambria"/>
                <a:cs typeface="Cambria"/>
              </a:rPr>
              <a:t>методиста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60491" y="757427"/>
            <a:ext cx="1437132" cy="1295400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727572" y="1118361"/>
            <a:ext cx="906144" cy="542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001F5F"/>
                </a:solidFill>
                <a:latin typeface="Cambria"/>
                <a:cs typeface="Cambria"/>
              </a:rPr>
              <a:t>Деятельность </a:t>
            </a:r>
            <a:r>
              <a:rPr sz="1000" b="1" spc="-2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15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оци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альной 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службы</a:t>
            </a:r>
            <a:endParaRPr sz="1200">
              <a:latin typeface="Cambria"/>
              <a:cs typeface="Cambri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46747" y="757427"/>
            <a:ext cx="1293876" cy="129540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7010527" y="1171701"/>
            <a:ext cx="767080" cy="4368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8575" algn="just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Деятельность </a:t>
            </a:r>
            <a:r>
              <a:rPr sz="800" b="1" spc="-165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зав</a:t>
            </a:r>
            <a:r>
              <a:rPr sz="900" b="1" dirty="0">
                <a:solidFill>
                  <a:srgbClr val="924B21"/>
                </a:solidFill>
                <a:latin typeface="Cambria"/>
                <a:cs typeface="Cambria"/>
              </a:rPr>
              <a:t>еду</a:t>
            </a: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ю</a:t>
            </a:r>
            <a:r>
              <a:rPr sz="900" b="1" dirty="0">
                <a:solidFill>
                  <a:srgbClr val="924B21"/>
                </a:solidFill>
                <a:latin typeface="Cambria"/>
                <a:cs typeface="Cambria"/>
              </a:rPr>
              <a:t>ще</a:t>
            </a: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г</a:t>
            </a:r>
            <a:r>
              <a:rPr sz="900" b="1" dirty="0">
                <a:solidFill>
                  <a:srgbClr val="924B21"/>
                </a:solidFill>
                <a:latin typeface="Cambria"/>
                <a:cs typeface="Cambria"/>
              </a:rPr>
              <a:t>о  </a:t>
            </a:r>
            <a:r>
              <a:rPr sz="1000" b="1" spc="-5" dirty="0">
                <a:solidFill>
                  <a:srgbClr val="924B21"/>
                </a:solidFill>
                <a:latin typeface="Cambria"/>
                <a:cs typeface="Cambria"/>
              </a:rPr>
              <a:t>хозяйством</a:t>
            </a:r>
            <a:endParaRPr sz="1000">
              <a:latin typeface="Cambria"/>
              <a:cs typeface="Cambria"/>
            </a:endParaRPr>
          </a:p>
        </p:txBody>
      </p: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0480" y="1972055"/>
            <a:ext cx="1866900" cy="1693164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331724" y="2098675"/>
            <a:ext cx="1265555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Качество</a:t>
            </a:r>
            <a:endParaRPr sz="11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л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а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нир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вани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я</a:t>
            </a:r>
            <a:r>
              <a:rPr sz="1100" b="1" spc="-4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ВП. 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Эффективность </a:t>
            </a:r>
            <a:r>
              <a:rPr sz="1100" b="1" spc="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работы</a:t>
            </a:r>
            <a:endParaRPr sz="1100">
              <a:latin typeface="Cambria"/>
              <a:cs typeface="Cambria"/>
            </a:endParaRPr>
          </a:p>
          <a:p>
            <a:pPr marL="109855" marR="101600" indent="-2540" algn="ctr">
              <a:lnSpc>
                <a:spcPct val="100000"/>
              </a:lnSpc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воспитателей,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педагогов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ДО,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 классных </a:t>
            </a:r>
            <a:r>
              <a:rPr sz="1100" b="1" spc="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рук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в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дителей</a:t>
            </a:r>
            <a:endParaRPr sz="1100">
              <a:latin typeface="Cambria"/>
              <a:cs typeface="Cambri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0480" y="3465576"/>
            <a:ext cx="1866900" cy="2423160"/>
            <a:chOff x="30480" y="3465576"/>
            <a:chExt cx="1866900" cy="2423160"/>
          </a:xfrm>
        </p:grpSpPr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480" y="3465576"/>
              <a:ext cx="1866900" cy="85191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480" y="4084320"/>
              <a:ext cx="1866900" cy="118719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0480" y="5038344"/>
              <a:ext cx="1866900" cy="850391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288137" y="3589782"/>
            <a:ext cx="1351280" cy="21012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7310" marR="59690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Работа</a:t>
            </a:r>
            <a:r>
              <a:rPr sz="1100" b="1" spc="-4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школьных </a:t>
            </a:r>
            <a:r>
              <a:rPr sz="1100" b="1" spc="-229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органов</a:t>
            </a:r>
            <a:endParaRPr sz="1100">
              <a:latin typeface="Cambria"/>
              <a:cs typeface="Cambria"/>
            </a:endParaRPr>
          </a:p>
          <a:p>
            <a:pPr marL="1905" algn="ctr">
              <a:lnSpc>
                <a:spcPct val="100000"/>
              </a:lnSpc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самоуправления</a:t>
            </a:r>
            <a:endParaRPr sz="1100">
              <a:latin typeface="Cambria"/>
              <a:cs typeface="Cambria"/>
            </a:endParaRPr>
          </a:p>
          <a:p>
            <a:pPr marL="28575" marR="22225" algn="ctr">
              <a:lnSpc>
                <a:spcPct val="100000"/>
              </a:lnSpc>
              <a:spcBef>
                <a:spcPts val="905"/>
              </a:spcBef>
            </a:pP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Проверк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а</a:t>
            </a:r>
            <a:r>
              <a:rPr sz="1100" spc="-1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шко</a:t>
            </a: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ль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ной  документации, </a:t>
            </a:r>
            <a:r>
              <a:rPr sz="1100" spc="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журналов</a:t>
            </a:r>
            <a:endParaRPr sz="11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</a:pP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дополнительного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образования</a:t>
            </a:r>
            <a:endParaRPr sz="11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  <a:spcBef>
                <a:spcPts val="905"/>
              </a:spcBef>
            </a:pP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Обе</a:t>
            </a:r>
            <a:r>
              <a:rPr sz="1100" spc="5" dirty="0">
                <a:solidFill>
                  <a:srgbClr val="6F2F9F"/>
                </a:solidFill>
                <a:latin typeface="Cambria"/>
                <a:cs typeface="Cambria"/>
              </a:rPr>
              <a:t>с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печение</a:t>
            </a:r>
            <a:r>
              <a:rPr sz="1100" spc="-3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храны  труда 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и </a:t>
            </a: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техники 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 безопасности</a:t>
            </a:r>
            <a:endParaRPr sz="1100">
              <a:latin typeface="Cambria"/>
              <a:cs typeface="Cambria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816607" y="1943100"/>
            <a:ext cx="1866900" cy="2611120"/>
            <a:chOff x="1816607" y="1943100"/>
            <a:chExt cx="1866900" cy="2611120"/>
          </a:xfrm>
        </p:grpSpPr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16607" y="1943100"/>
              <a:ext cx="1866899" cy="68275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16607" y="2830067"/>
              <a:ext cx="1866899" cy="143713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16607" y="3544824"/>
              <a:ext cx="1866899" cy="1008888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2076957" y="3100577"/>
            <a:ext cx="1347470" cy="12291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" marR="18415" indent="-635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Качест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spc="-2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с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ения 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образовательных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пр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ог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рам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м.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Ур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ень  </a:t>
            </a:r>
            <a:r>
              <a:rPr sz="1100" b="1" spc="-5" dirty="0" err="1">
                <a:solidFill>
                  <a:srgbClr val="6F2F9F"/>
                </a:solidFill>
                <a:latin typeface="Cambria"/>
                <a:cs typeface="Cambria"/>
              </a:rPr>
              <a:t>развития</a:t>
            </a:r>
            <a:r>
              <a:rPr sz="1100" b="1" spc="-4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и</a:t>
            </a:r>
            <a:r>
              <a:rPr lang="ru-RU" sz="1100" b="1" dirty="0">
                <a:solidFill>
                  <a:srgbClr val="6F2F9F"/>
                </a:solidFill>
                <a:latin typeface="Cambria"/>
                <a:cs typeface="Cambria"/>
              </a:rPr>
              <a:t> качество ведения</a:t>
            </a:r>
            <a:endParaRPr sz="11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 err="1">
                <a:solidFill>
                  <a:srgbClr val="6F2F9F"/>
                </a:solidFill>
                <a:latin typeface="Cambria"/>
                <a:cs typeface="Cambria"/>
              </a:rPr>
              <a:t>школьной</a:t>
            </a:r>
            <a:endParaRPr sz="1200" dirty="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200" b="1" spc="-5" dirty="0">
                <a:solidFill>
                  <a:srgbClr val="6F2F9F"/>
                </a:solidFill>
                <a:latin typeface="Cambria"/>
                <a:cs typeface="Cambria"/>
              </a:rPr>
              <a:t>документации</a:t>
            </a:r>
            <a:endParaRPr sz="1200" dirty="0">
              <a:latin typeface="Cambria"/>
              <a:cs typeface="Cambria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816607" y="4384547"/>
            <a:ext cx="1866900" cy="2473960"/>
            <a:chOff x="1816607" y="4384547"/>
            <a:chExt cx="1866900" cy="2473960"/>
          </a:xfrm>
        </p:grpSpPr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16607" y="4384547"/>
              <a:ext cx="1866899" cy="89306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16607" y="5001767"/>
              <a:ext cx="1866899" cy="85191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816607" y="6246875"/>
              <a:ext cx="1866899" cy="611122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2138552" y="6370116"/>
            <a:ext cx="122491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9560" marR="5080" indent="-277495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6F2F9F"/>
                </a:solidFill>
                <a:latin typeface="Cambria"/>
                <a:cs typeface="Cambria"/>
              </a:rPr>
              <a:t>Обеспечение </a:t>
            </a:r>
            <a:r>
              <a:rPr sz="1000" spc="-5" dirty="0">
                <a:solidFill>
                  <a:srgbClr val="6F2F9F"/>
                </a:solidFill>
                <a:latin typeface="Cambria"/>
                <a:cs typeface="Cambria"/>
              </a:rPr>
              <a:t>охраны </a:t>
            </a:r>
            <a:r>
              <a:rPr sz="1000" spc="-21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000" spc="-10" dirty="0">
                <a:solidFill>
                  <a:srgbClr val="6F2F9F"/>
                </a:solidFill>
                <a:latin typeface="Cambria"/>
                <a:cs typeface="Cambria"/>
              </a:rPr>
              <a:t>труда</a:t>
            </a:r>
            <a:r>
              <a:rPr sz="1000" spc="2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6F2F9F"/>
                </a:solidFill>
                <a:latin typeface="Cambria"/>
                <a:cs typeface="Cambria"/>
              </a:rPr>
              <a:t>и ТБ</a:t>
            </a:r>
            <a:endParaRPr sz="1000">
              <a:latin typeface="Cambria"/>
              <a:cs typeface="Cambria"/>
            </a:endParaRPr>
          </a:p>
        </p:txBody>
      </p:sp>
      <p:pic>
        <p:nvPicPr>
          <p:cNvPr id="33" name="object 3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674364" y="1972055"/>
            <a:ext cx="1866900" cy="1226820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4041140" y="2135886"/>
            <a:ext cx="1132840" cy="8648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069" marR="43180" indent="-635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Качество </a:t>
            </a:r>
            <a:r>
              <a:rPr sz="11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программно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– </a:t>
            </a:r>
            <a:r>
              <a:rPr sz="11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методичес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ко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г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о 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материала.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Обеспечение</a:t>
            </a:r>
            <a:r>
              <a:rPr sz="1100" b="1" spc="-5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ОП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674364" y="3043427"/>
            <a:ext cx="1866900" cy="1223772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3922267" y="3291585"/>
            <a:ext cx="137223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8288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Преподавание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э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лекти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вны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х</a:t>
            </a:r>
            <a:r>
              <a:rPr sz="1100" b="1" spc="-3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к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урсо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в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,</a:t>
            </a:r>
            <a:endParaRPr sz="1100">
              <a:latin typeface="Cambria"/>
              <a:cs typeface="Cambria"/>
            </a:endParaRPr>
          </a:p>
          <a:p>
            <a:pPr marL="274320" marR="169545" indent="-97790">
              <a:lnSpc>
                <a:spcPct val="100000"/>
              </a:lnSpc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ланир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в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а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ние, 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содержание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3674364" y="4108703"/>
            <a:ext cx="1866900" cy="851916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4050919" y="4232909"/>
            <a:ext cx="111379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Эффективность </a:t>
            </a:r>
            <a:r>
              <a:rPr sz="1100" b="1" spc="-229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преп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да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в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ани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я</a:t>
            </a:r>
            <a:r>
              <a:rPr sz="1100" b="1" spc="-3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и  </a:t>
            </a:r>
            <a:r>
              <a:rPr sz="1100" b="1" spc="-5" dirty="0" err="1">
                <a:solidFill>
                  <a:srgbClr val="C00000"/>
                </a:solidFill>
                <a:latin typeface="Cambria"/>
                <a:cs typeface="Cambria"/>
              </a:rPr>
              <a:t>работы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М</a:t>
            </a:r>
            <a:r>
              <a:rPr lang="ru-RU" sz="1100" b="1" spc="-5" dirty="0">
                <a:solidFill>
                  <a:srgbClr val="C00000"/>
                </a:solidFill>
                <a:latin typeface="Cambria"/>
                <a:cs typeface="Cambria"/>
              </a:rPr>
              <a:t>С</a:t>
            </a:r>
            <a:endParaRPr sz="1100" dirty="0">
              <a:latin typeface="Cambria"/>
              <a:cs typeface="Cambria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674364" y="4759452"/>
            <a:ext cx="1866900" cy="723900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4089653" y="4924171"/>
            <a:ext cx="103886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5080" indent="-18288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Перс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ональный  контроль</a:t>
            </a:r>
            <a:endParaRPr sz="1100">
              <a:latin typeface="Cambria"/>
              <a:cs typeface="Cambri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674364" y="1972055"/>
            <a:ext cx="3223260" cy="4322445"/>
            <a:chOff x="3674364" y="1972055"/>
            <a:chExt cx="3223260" cy="4322445"/>
          </a:xfrm>
        </p:grpSpPr>
        <p:pic>
          <p:nvPicPr>
            <p:cNvPr id="42" name="object 4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674364" y="5274564"/>
              <a:ext cx="1866900" cy="101955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32120" y="1972055"/>
              <a:ext cx="1365503" cy="179527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5783960" y="2155775"/>
            <a:ext cx="863600" cy="138239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Учебная</a:t>
            </a:r>
            <a:endParaRPr sz="1100">
              <a:latin typeface="Cambria"/>
              <a:cs typeface="Cambria"/>
            </a:endParaRPr>
          </a:p>
          <a:p>
            <a:pPr marL="12700" marR="5080" algn="ctr">
              <a:lnSpc>
                <a:spcPct val="100600"/>
              </a:lnSpc>
              <a:spcBef>
                <a:spcPts val="95"/>
              </a:spcBef>
            </a:pPr>
            <a:r>
              <a:rPr sz="1000" b="1" spc="-5" dirty="0">
                <a:solidFill>
                  <a:srgbClr val="001F5F"/>
                </a:solidFill>
                <a:latin typeface="Cambria"/>
                <a:cs typeface="Cambria"/>
              </a:rPr>
              <a:t>деят</a:t>
            </a:r>
            <a:r>
              <a:rPr sz="1000" b="1" spc="-10" dirty="0">
                <a:solidFill>
                  <a:srgbClr val="001F5F"/>
                </a:solidFill>
                <a:latin typeface="Cambria"/>
                <a:cs typeface="Cambria"/>
              </a:rPr>
              <a:t>е</a:t>
            </a:r>
            <a:r>
              <a:rPr sz="1000" b="1" spc="-5" dirty="0">
                <a:solidFill>
                  <a:srgbClr val="001F5F"/>
                </a:solidFill>
                <a:latin typeface="Cambria"/>
                <a:cs typeface="Cambria"/>
              </a:rPr>
              <a:t>льн</a:t>
            </a:r>
            <a:r>
              <a:rPr sz="1000" b="1" spc="-10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000" b="1" spc="-5" dirty="0">
                <a:solidFill>
                  <a:srgbClr val="001F5F"/>
                </a:solidFill>
                <a:latin typeface="Cambria"/>
                <a:cs typeface="Cambria"/>
              </a:rPr>
              <a:t>сть 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учащихся </a:t>
            </a: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группы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риска.</a:t>
            </a:r>
            <a:endParaRPr sz="1100">
              <a:latin typeface="Cambria"/>
              <a:cs typeface="Cambria"/>
            </a:endParaRPr>
          </a:p>
          <a:p>
            <a:pPr marL="15240" marR="9525" indent="1905" algn="ctr">
              <a:lnSpc>
                <a:spcPts val="1320"/>
              </a:lnSpc>
              <a:spcBef>
                <a:spcPts val="45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Состояние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50" b="1" dirty="0">
                <a:solidFill>
                  <a:srgbClr val="001F5F"/>
                </a:solidFill>
                <a:latin typeface="Cambria"/>
                <a:cs typeface="Cambria"/>
              </a:rPr>
              <a:t>д</a:t>
            </a:r>
            <a:r>
              <a:rPr sz="1050" b="1" spc="-10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050" b="1" spc="-5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1050" b="1" dirty="0">
                <a:solidFill>
                  <a:srgbClr val="001F5F"/>
                </a:solidFill>
                <a:latin typeface="Cambria"/>
                <a:cs typeface="Cambria"/>
              </a:rPr>
              <a:t>ц</a:t>
            </a:r>
            <a:r>
              <a:rPr sz="1050" b="1" spc="-5" dirty="0">
                <a:solidFill>
                  <a:srgbClr val="001F5F"/>
                </a:solidFill>
                <a:latin typeface="Cambria"/>
                <a:cs typeface="Cambria"/>
              </a:rPr>
              <a:t>ип</a:t>
            </a:r>
            <a:r>
              <a:rPr sz="1050" b="1" spc="5" dirty="0">
                <a:solidFill>
                  <a:srgbClr val="001F5F"/>
                </a:solidFill>
                <a:latin typeface="Cambria"/>
                <a:cs typeface="Cambria"/>
              </a:rPr>
              <a:t>л</a:t>
            </a:r>
            <a:r>
              <a:rPr sz="1050" b="1" spc="-10" dirty="0">
                <a:solidFill>
                  <a:srgbClr val="001F5F"/>
                </a:solidFill>
                <a:latin typeface="Cambria"/>
                <a:cs typeface="Cambria"/>
              </a:rPr>
              <a:t>ин</a:t>
            </a:r>
            <a:r>
              <a:rPr sz="1050" b="1" dirty="0">
                <a:solidFill>
                  <a:srgbClr val="001F5F"/>
                </a:solidFill>
                <a:latin typeface="Cambria"/>
                <a:cs typeface="Cambria"/>
              </a:rPr>
              <a:t>ы 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в</a:t>
            </a:r>
            <a:r>
              <a:rPr sz="11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школе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5" name="object 45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5460491" y="4829555"/>
            <a:ext cx="1580388" cy="1082040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5705602" y="5010403"/>
            <a:ext cx="1096645" cy="689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Э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ффе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кт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ивность 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работы по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профилактике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50" b="1" dirty="0">
                <a:solidFill>
                  <a:srgbClr val="001F5F"/>
                </a:solidFill>
                <a:latin typeface="Cambria"/>
                <a:cs typeface="Cambria"/>
              </a:rPr>
              <a:t>безнадзорности</a:t>
            </a:r>
            <a:endParaRPr sz="1050">
              <a:latin typeface="Cambria"/>
              <a:cs typeface="Cambria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6888480" y="5472682"/>
            <a:ext cx="1223772" cy="1367028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7135748" y="5823000"/>
            <a:ext cx="732155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924B21"/>
                </a:solidFill>
                <a:latin typeface="Cambria"/>
                <a:cs typeface="Cambria"/>
              </a:rPr>
              <a:t>Школьная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ts val="830"/>
              </a:lnSpc>
              <a:spcBef>
                <a:spcPts val="20"/>
              </a:spcBef>
            </a:pPr>
            <a:r>
              <a:rPr sz="700" b="1" spc="-5" dirty="0">
                <a:solidFill>
                  <a:srgbClr val="924B21"/>
                </a:solidFill>
                <a:latin typeface="Cambria"/>
                <a:cs typeface="Cambria"/>
              </a:rPr>
              <a:t>документация,</a:t>
            </a:r>
            <a:endParaRPr sz="700">
              <a:latin typeface="Cambria"/>
              <a:cs typeface="Cambria"/>
            </a:endParaRPr>
          </a:p>
          <a:p>
            <a:pPr algn="ctr">
              <a:lnSpc>
                <a:spcPts val="1310"/>
              </a:lnSpc>
            </a:pPr>
            <a:r>
              <a:rPr sz="1100" b="1" spc="-5" dirty="0">
                <a:solidFill>
                  <a:srgbClr val="924B21"/>
                </a:solidFill>
                <a:latin typeface="Cambria"/>
                <a:cs typeface="Cambria"/>
              </a:rPr>
              <a:t>приказы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spc="-5" dirty="0">
                <a:solidFill>
                  <a:srgbClr val="924B21"/>
                </a:solidFill>
                <a:latin typeface="Cambria"/>
                <a:cs typeface="Cambria"/>
              </a:rPr>
              <a:t>МОП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49" name="object 49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6818376" y="1972055"/>
            <a:ext cx="1222248" cy="1223772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7072121" y="2129789"/>
            <a:ext cx="71564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Сод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е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р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ж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ани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е</a:t>
            </a:r>
            <a:r>
              <a:rPr sz="800" b="1" spc="-45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и 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эксплуатация </a:t>
            </a:r>
            <a:r>
              <a:rPr sz="800" b="1" spc="-165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школьных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помещений,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ТСО,</a:t>
            </a:r>
            <a:endParaRPr sz="800">
              <a:latin typeface="Cambria"/>
              <a:cs typeface="Cambria"/>
            </a:endParaRPr>
          </a:p>
          <a:p>
            <a:pPr marL="62865" marR="51435" algn="ctr">
              <a:lnSpc>
                <a:spcPct val="100000"/>
              </a:lnSpc>
            </a:pP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т</a:t>
            </a:r>
            <a:r>
              <a:rPr sz="800" b="1" spc="5" dirty="0">
                <a:solidFill>
                  <a:srgbClr val="924B21"/>
                </a:solidFill>
                <a:latin typeface="Cambria"/>
                <a:cs typeface="Cambria"/>
              </a:rPr>
              <a:t>е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рри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т</a:t>
            </a:r>
            <a:r>
              <a:rPr sz="800" b="1" spc="-15" dirty="0">
                <a:solidFill>
                  <a:srgbClr val="924B21"/>
                </a:solidFill>
                <a:latin typeface="Cambria"/>
                <a:cs typeface="Cambria"/>
              </a:rPr>
              <a:t>о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ри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и 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школы</a:t>
            </a:r>
            <a:endParaRPr sz="800">
              <a:latin typeface="Cambria"/>
              <a:cs typeface="Cambria"/>
            </a:endParaRPr>
          </a:p>
        </p:txBody>
      </p:sp>
      <p:pic>
        <p:nvPicPr>
          <p:cNvPr id="51" name="object 51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6818376" y="3023616"/>
            <a:ext cx="1222248" cy="1299972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7066026" y="3115773"/>
            <a:ext cx="728980" cy="101790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345"/>
              </a:spcBef>
            </a:pPr>
            <a:r>
              <a:rPr sz="1100" b="1" spc="-5" dirty="0">
                <a:solidFill>
                  <a:srgbClr val="924B21"/>
                </a:solidFill>
                <a:latin typeface="Cambria"/>
                <a:cs typeface="Cambria"/>
              </a:rPr>
              <a:t>Работа</a:t>
            </a:r>
            <a:endParaRPr sz="1100">
              <a:latin typeface="Cambria"/>
              <a:cs typeface="Cambria"/>
            </a:endParaRPr>
          </a:p>
          <a:p>
            <a:pPr marL="12065" marR="5080" algn="ctr">
              <a:lnSpc>
                <a:spcPct val="101899"/>
              </a:lnSpc>
              <a:spcBef>
                <a:spcPts val="180"/>
              </a:spcBef>
            </a:pPr>
            <a:r>
              <a:rPr sz="900" b="1" dirty="0">
                <a:solidFill>
                  <a:srgbClr val="924B21"/>
                </a:solidFill>
                <a:latin typeface="Cambria"/>
                <a:cs typeface="Cambria"/>
              </a:rPr>
              <a:t>те</a:t>
            </a: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х</a:t>
            </a:r>
            <a:r>
              <a:rPr sz="900" b="1" spc="-10" dirty="0">
                <a:solidFill>
                  <a:srgbClr val="924B21"/>
                </a:solidFill>
                <a:latin typeface="Cambria"/>
                <a:cs typeface="Cambria"/>
              </a:rPr>
              <a:t>н</a:t>
            </a: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и</a:t>
            </a:r>
            <a:r>
              <a:rPr sz="900" b="1" dirty="0">
                <a:solidFill>
                  <a:srgbClr val="924B21"/>
                </a:solidFill>
                <a:latin typeface="Cambria"/>
                <a:cs typeface="Cambria"/>
              </a:rPr>
              <a:t>чес</a:t>
            </a: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ки</a:t>
            </a:r>
            <a:r>
              <a:rPr sz="900" b="1" dirty="0">
                <a:solidFill>
                  <a:srgbClr val="924B21"/>
                </a:solidFill>
                <a:latin typeface="Cambria"/>
                <a:cs typeface="Cambria"/>
              </a:rPr>
              <a:t>х  </a:t>
            </a:r>
            <a:r>
              <a:rPr sz="1100" b="1" dirty="0">
                <a:solidFill>
                  <a:srgbClr val="924B21"/>
                </a:solidFill>
                <a:latin typeface="Cambria"/>
                <a:cs typeface="Cambria"/>
              </a:rPr>
              <a:t>служб </a:t>
            </a:r>
            <a:r>
              <a:rPr sz="1100" b="1" spc="5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924B21"/>
                </a:solidFill>
                <a:latin typeface="Cambria"/>
                <a:cs typeface="Cambria"/>
              </a:rPr>
              <a:t>школы,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ts val="1080"/>
              </a:lnSpc>
              <a:spcBef>
                <a:spcPts val="10"/>
              </a:spcBef>
            </a:pPr>
            <a:r>
              <a:rPr sz="900" b="1" spc="-5" dirty="0">
                <a:solidFill>
                  <a:srgbClr val="924B21"/>
                </a:solidFill>
                <a:latin typeface="Cambria"/>
                <a:cs typeface="Cambria"/>
              </a:rPr>
              <a:t>сохранность</a:t>
            </a:r>
            <a:endParaRPr sz="900">
              <a:latin typeface="Cambria"/>
              <a:cs typeface="Cambria"/>
            </a:endParaRPr>
          </a:p>
          <a:p>
            <a:pPr marL="1270" algn="ctr">
              <a:lnSpc>
                <a:spcPts val="1200"/>
              </a:lnSpc>
            </a:pPr>
            <a:r>
              <a:rPr sz="1000" b="1" spc="-5" dirty="0">
                <a:solidFill>
                  <a:srgbClr val="924B21"/>
                </a:solidFill>
                <a:latin typeface="Cambria"/>
                <a:cs typeface="Cambria"/>
              </a:rPr>
              <a:t>имущества</a:t>
            </a:r>
            <a:endParaRPr sz="1000">
              <a:latin typeface="Cambria"/>
              <a:cs typeface="Cambria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6969252" y="4183379"/>
            <a:ext cx="1117600" cy="1402080"/>
            <a:chOff x="6969252" y="4183379"/>
            <a:chExt cx="1117600" cy="1402080"/>
          </a:xfrm>
        </p:grpSpPr>
        <p:pic>
          <p:nvPicPr>
            <p:cNvPr id="54" name="object 5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969252" y="4183379"/>
              <a:ext cx="1117092" cy="140208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054596" y="4312919"/>
              <a:ext cx="947927" cy="117348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000875" y="4214875"/>
              <a:ext cx="1000125" cy="1285875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7000875" y="4214875"/>
              <a:ext cx="1000125" cy="1285875"/>
            </a:xfrm>
            <a:custGeom>
              <a:avLst/>
              <a:gdLst/>
              <a:ahLst/>
              <a:cxnLst/>
              <a:rect l="l" t="t" r="r" b="b"/>
              <a:pathLst>
                <a:path w="1000125" h="1285875">
                  <a:moveTo>
                    <a:pt x="0" y="166624"/>
                  </a:moveTo>
                  <a:lnTo>
                    <a:pt x="5957" y="122310"/>
                  </a:lnTo>
                  <a:lnTo>
                    <a:pt x="22770" y="82502"/>
                  </a:lnTo>
                  <a:lnTo>
                    <a:pt x="48847" y="48783"/>
                  </a:lnTo>
                  <a:lnTo>
                    <a:pt x="82597" y="22737"/>
                  </a:lnTo>
                  <a:lnTo>
                    <a:pt x="122428" y="5948"/>
                  </a:lnTo>
                  <a:lnTo>
                    <a:pt x="166750" y="0"/>
                  </a:lnTo>
                  <a:lnTo>
                    <a:pt x="833501" y="0"/>
                  </a:lnTo>
                  <a:lnTo>
                    <a:pt x="877814" y="5948"/>
                  </a:lnTo>
                  <a:lnTo>
                    <a:pt x="917622" y="22737"/>
                  </a:lnTo>
                  <a:lnTo>
                    <a:pt x="951341" y="48783"/>
                  </a:lnTo>
                  <a:lnTo>
                    <a:pt x="977387" y="82502"/>
                  </a:lnTo>
                  <a:lnTo>
                    <a:pt x="994176" y="122310"/>
                  </a:lnTo>
                  <a:lnTo>
                    <a:pt x="1000125" y="166624"/>
                  </a:lnTo>
                  <a:lnTo>
                    <a:pt x="1000125" y="1119124"/>
                  </a:lnTo>
                  <a:lnTo>
                    <a:pt x="994176" y="1163446"/>
                  </a:lnTo>
                  <a:lnTo>
                    <a:pt x="977387" y="1203277"/>
                  </a:lnTo>
                  <a:lnTo>
                    <a:pt x="951341" y="1237027"/>
                  </a:lnTo>
                  <a:lnTo>
                    <a:pt x="917622" y="1263104"/>
                  </a:lnTo>
                  <a:lnTo>
                    <a:pt x="877814" y="1279917"/>
                  </a:lnTo>
                  <a:lnTo>
                    <a:pt x="833501" y="1285875"/>
                  </a:lnTo>
                  <a:lnTo>
                    <a:pt x="166750" y="1285875"/>
                  </a:lnTo>
                  <a:lnTo>
                    <a:pt x="122428" y="1279917"/>
                  </a:lnTo>
                  <a:lnTo>
                    <a:pt x="82597" y="1263104"/>
                  </a:lnTo>
                  <a:lnTo>
                    <a:pt x="48847" y="1237027"/>
                  </a:lnTo>
                  <a:lnTo>
                    <a:pt x="22770" y="1203277"/>
                  </a:lnTo>
                  <a:lnTo>
                    <a:pt x="5957" y="1163446"/>
                  </a:lnTo>
                  <a:lnTo>
                    <a:pt x="0" y="1119124"/>
                  </a:lnTo>
                  <a:lnTo>
                    <a:pt x="0" y="16662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7129653" y="4355338"/>
            <a:ext cx="74676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Ведение</a:t>
            </a:r>
            <a:endParaRPr sz="8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доку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м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е</a:t>
            </a:r>
            <a:r>
              <a:rPr sz="800" b="1" spc="-10" dirty="0">
                <a:solidFill>
                  <a:srgbClr val="924B21"/>
                </a:solidFill>
                <a:latin typeface="Cambria"/>
                <a:cs typeface="Cambria"/>
              </a:rPr>
              <a:t>н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та</a:t>
            </a:r>
            <a:r>
              <a:rPr sz="800" b="1" spc="-15" dirty="0">
                <a:solidFill>
                  <a:srgbClr val="924B21"/>
                </a:solidFill>
                <a:latin typeface="Cambria"/>
                <a:cs typeface="Cambria"/>
              </a:rPr>
              <a:t>ц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и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и 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ведомость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на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заработную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 плату</a:t>
            </a:r>
            <a:r>
              <a:rPr sz="800" b="1" spc="-35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и</a:t>
            </a:r>
            <a:endParaRPr sz="800">
              <a:latin typeface="Cambria"/>
              <a:cs typeface="Cambria"/>
            </a:endParaRPr>
          </a:p>
          <a:p>
            <a:pPr marL="21590" marR="15875" indent="-635" algn="ctr">
              <a:lnSpc>
                <a:spcPct val="100000"/>
              </a:lnSpc>
            </a:pP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другие </a:t>
            </a:r>
            <a:r>
              <a:rPr sz="800" b="1" spc="5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хоз</a:t>
            </a:r>
            <a:r>
              <a:rPr sz="800" b="1" spc="-10" dirty="0">
                <a:solidFill>
                  <a:srgbClr val="924B21"/>
                </a:solidFill>
                <a:latin typeface="Cambria"/>
                <a:cs typeface="Cambria"/>
              </a:rPr>
              <a:t>я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йс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т</a:t>
            </a:r>
            <a:r>
              <a:rPr sz="800" b="1" spc="-5" dirty="0">
                <a:solidFill>
                  <a:srgbClr val="924B21"/>
                </a:solidFill>
                <a:latin typeface="Cambria"/>
                <a:cs typeface="Cambria"/>
              </a:rPr>
              <a:t>в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е</a:t>
            </a:r>
            <a:r>
              <a:rPr sz="800" b="1" spc="-10" dirty="0">
                <a:solidFill>
                  <a:srgbClr val="924B21"/>
                </a:solidFill>
                <a:latin typeface="Cambria"/>
                <a:cs typeface="Cambria"/>
              </a:rPr>
              <a:t>нн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ы  е</a:t>
            </a:r>
            <a:r>
              <a:rPr sz="800" b="1" spc="-30" dirty="0">
                <a:solidFill>
                  <a:srgbClr val="924B21"/>
                </a:solidFill>
                <a:latin typeface="Cambria"/>
                <a:cs typeface="Cambria"/>
              </a:rPr>
              <a:t> </a:t>
            </a:r>
            <a:r>
              <a:rPr sz="800" b="1" dirty="0">
                <a:solidFill>
                  <a:srgbClr val="924B21"/>
                </a:solidFill>
                <a:latin typeface="Cambria"/>
                <a:cs typeface="Cambria"/>
              </a:rPr>
              <a:t>документы</a:t>
            </a:r>
            <a:endParaRPr sz="800">
              <a:latin typeface="Cambria"/>
              <a:cs typeface="Cambria"/>
            </a:endParaRPr>
          </a:p>
        </p:txBody>
      </p:sp>
      <p:pic>
        <p:nvPicPr>
          <p:cNvPr id="59" name="object 59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30480" y="5687567"/>
            <a:ext cx="1866900" cy="795528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286613" y="5888837"/>
            <a:ext cx="135509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0840" marR="5080" indent="-35814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Проверк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а</a:t>
            </a:r>
            <a:r>
              <a:rPr sz="1100" spc="-1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д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нев</a:t>
            </a:r>
            <a:r>
              <a:rPr sz="1100" spc="-5" dirty="0">
                <a:solidFill>
                  <a:srgbClr val="6F2F9F"/>
                </a:solidFill>
                <a:latin typeface="Cambria"/>
                <a:cs typeface="Cambria"/>
              </a:rPr>
              <a:t>ни</a:t>
            </a:r>
            <a:r>
              <a:rPr sz="1100" dirty="0">
                <a:solidFill>
                  <a:srgbClr val="6F2F9F"/>
                </a:solidFill>
                <a:latin typeface="Cambria"/>
                <a:cs typeface="Cambria"/>
              </a:rPr>
              <a:t>ков  учащихся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61" name="object 61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816607" y="2371344"/>
            <a:ext cx="1866899" cy="682751"/>
          </a:xfrm>
          <a:prstGeom prst="rect">
            <a:avLst/>
          </a:prstGeom>
        </p:spPr>
      </p:pic>
      <p:sp>
        <p:nvSpPr>
          <p:cNvPr id="62" name="object 62"/>
          <p:cNvSpPr txBox="1"/>
          <p:nvPr/>
        </p:nvSpPr>
        <p:spPr>
          <a:xfrm>
            <a:off x="2204085" y="2065731"/>
            <a:ext cx="1093470" cy="790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Выполнение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всеобуча</a:t>
            </a:r>
            <a:endParaRPr sz="1100">
              <a:latin typeface="Cambria"/>
              <a:cs typeface="Cambria"/>
            </a:endParaRPr>
          </a:p>
          <a:p>
            <a:pPr marL="12700" marR="5080" algn="ctr">
              <a:lnSpc>
                <a:spcPct val="100000"/>
              </a:lnSpc>
              <a:spcBef>
                <a:spcPts val="735"/>
              </a:spcBef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Эффе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к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тивн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сть  </a:t>
            </a: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преподавания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63" name="object 63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816607" y="5615940"/>
            <a:ext cx="1866899" cy="813816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>
            <a:off x="2054732" y="4526407"/>
            <a:ext cx="1391920" cy="17138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0965" marR="9334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6F2F9F"/>
                </a:solidFill>
                <a:latin typeface="Cambria"/>
                <a:cs typeface="Cambria"/>
              </a:rPr>
              <a:t>П</a:t>
            </a:r>
            <a:r>
              <a:rPr sz="1600" b="1" spc="-10" dirty="0">
                <a:solidFill>
                  <a:srgbClr val="6F2F9F"/>
                </a:solidFill>
                <a:latin typeface="Cambria"/>
                <a:cs typeface="Cambria"/>
              </a:rPr>
              <a:t>ров</a:t>
            </a:r>
            <a:r>
              <a:rPr sz="1600" b="1" dirty="0">
                <a:solidFill>
                  <a:srgbClr val="6F2F9F"/>
                </a:solidFill>
                <a:latin typeface="Cambria"/>
                <a:cs typeface="Cambria"/>
              </a:rPr>
              <a:t>е</a:t>
            </a:r>
            <a:r>
              <a:rPr sz="1600" b="1" spc="-15" dirty="0">
                <a:solidFill>
                  <a:srgbClr val="6F2F9F"/>
                </a:solidFill>
                <a:latin typeface="Cambria"/>
                <a:cs typeface="Cambria"/>
              </a:rPr>
              <a:t>д</a:t>
            </a:r>
            <a:r>
              <a:rPr sz="1600" b="1" spc="-5" dirty="0">
                <a:solidFill>
                  <a:srgbClr val="6F2F9F"/>
                </a:solidFill>
                <a:latin typeface="Cambria"/>
                <a:cs typeface="Cambria"/>
              </a:rPr>
              <a:t>ение  </a:t>
            </a:r>
            <a:r>
              <a:rPr sz="1600" b="1" spc="-10" dirty="0">
                <a:solidFill>
                  <a:srgbClr val="6F2F9F"/>
                </a:solidFill>
                <a:latin typeface="Cambria"/>
                <a:cs typeface="Cambria"/>
              </a:rPr>
              <a:t>аттестации</a:t>
            </a:r>
            <a:endParaRPr sz="1600">
              <a:latin typeface="Cambria"/>
              <a:cs typeface="Cambria"/>
            </a:endParaRPr>
          </a:p>
          <a:p>
            <a:pPr marL="262890" marR="257175" algn="ctr">
              <a:lnSpc>
                <a:spcPct val="100000"/>
              </a:lnSpc>
              <a:spcBef>
                <a:spcPts val="890"/>
              </a:spcBef>
            </a:pPr>
            <a:r>
              <a:rPr sz="1100" b="1" spc="-5" dirty="0">
                <a:solidFill>
                  <a:srgbClr val="6F2F9F"/>
                </a:solidFill>
                <a:latin typeface="Cambria"/>
                <a:cs typeface="Cambria"/>
              </a:rPr>
              <a:t>Вып</a:t>
            </a:r>
            <a:r>
              <a:rPr sz="1100" b="1" spc="-10" dirty="0">
                <a:solidFill>
                  <a:srgbClr val="6F2F9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лнение  решений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dirty="0">
                <a:solidFill>
                  <a:srgbClr val="6F2F9F"/>
                </a:solidFill>
                <a:latin typeface="Cambria"/>
                <a:cs typeface="Cambria"/>
              </a:rPr>
              <a:t>педсоветов</a:t>
            </a:r>
            <a:endParaRPr sz="1100">
              <a:latin typeface="Cambria"/>
              <a:cs typeface="Cambria"/>
            </a:endParaRPr>
          </a:p>
          <a:p>
            <a:pPr marL="12065" marR="5080" algn="ctr">
              <a:lnSpc>
                <a:spcPct val="100000"/>
              </a:lnSpc>
              <a:spcBef>
                <a:spcPts val="1005"/>
              </a:spcBef>
            </a:pPr>
            <a:r>
              <a:rPr sz="1000" spc="-5" dirty="0">
                <a:solidFill>
                  <a:srgbClr val="6F2F9F"/>
                </a:solidFill>
                <a:latin typeface="Cambria"/>
                <a:cs typeface="Cambria"/>
              </a:rPr>
              <a:t>Эффективность</a:t>
            </a:r>
            <a:r>
              <a:rPr sz="1000" spc="-50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6F2F9F"/>
                </a:solidFill>
                <a:latin typeface="Cambria"/>
                <a:cs typeface="Cambria"/>
              </a:rPr>
              <a:t>работы </a:t>
            </a:r>
            <a:r>
              <a:rPr sz="1000" spc="-204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6F2F9F"/>
                </a:solidFill>
                <a:latin typeface="Cambria"/>
                <a:cs typeface="Cambria"/>
              </a:rPr>
              <a:t>по</a:t>
            </a:r>
            <a:r>
              <a:rPr sz="1000" spc="-15" dirty="0">
                <a:solidFill>
                  <a:srgbClr val="6F2F9F"/>
                </a:solidFill>
                <a:latin typeface="Cambria"/>
                <a:cs typeface="Cambria"/>
              </a:rPr>
              <a:t> </a:t>
            </a:r>
            <a:r>
              <a:rPr sz="1000" spc="-10" dirty="0">
                <a:solidFill>
                  <a:srgbClr val="6F2F9F"/>
                </a:solidFill>
                <a:latin typeface="Cambria"/>
                <a:cs typeface="Cambria"/>
              </a:rPr>
              <a:t>предупреждению</a:t>
            </a:r>
            <a:endParaRPr sz="1000">
              <a:latin typeface="Cambria"/>
              <a:cs typeface="Cambria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solidFill>
                  <a:srgbClr val="6F2F9F"/>
                </a:solidFill>
                <a:latin typeface="Cambria"/>
                <a:cs typeface="Cambria"/>
              </a:rPr>
              <a:t>неуспеваемости</a:t>
            </a:r>
            <a:endParaRPr sz="1000">
              <a:latin typeface="Cambria"/>
              <a:cs typeface="Cambria"/>
            </a:endParaRPr>
          </a:p>
        </p:txBody>
      </p:sp>
      <p:pic>
        <p:nvPicPr>
          <p:cNvPr id="65" name="object 65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3674364" y="6027418"/>
            <a:ext cx="1866900" cy="795527"/>
          </a:xfrm>
          <a:prstGeom prst="rect">
            <a:avLst/>
          </a:prstGeom>
        </p:spPr>
      </p:pic>
      <p:sp>
        <p:nvSpPr>
          <p:cNvPr id="66" name="object 66"/>
          <p:cNvSpPr txBox="1"/>
          <p:nvPr/>
        </p:nvSpPr>
        <p:spPr>
          <a:xfrm>
            <a:off x="4043553" y="5399659"/>
            <a:ext cx="1130935" cy="1233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Освоение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инно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в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а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ц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ион</a:t>
            </a:r>
            <a:r>
              <a:rPr sz="1100" b="1" spc="-15" dirty="0">
                <a:solidFill>
                  <a:srgbClr val="C00000"/>
                </a:solidFill>
                <a:latin typeface="Cambria"/>
                <a:cs typeface="Cambria"/>
              </a:rPr>
              <a:t>н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ых  </a:t>
            </a: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программ</a:t>
            </a:r>
            <a:r>
              <a:rPr sz="11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C00000"/>
                </a:solidFill>
                <a:latin typeface="Cambria"/>
                <a:cs typeface="Cambria"/>
              </a:rPr>
              <a:t>и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b="1" spc="-5" dirty="0">
                <a:solidFill>
                  <a:srgbClr val="C00000"/>
                </a:solidFill>
                <a:latin typeface="Cambria"/>
                <a:cs typeface="Cambria"/>
              </a:rPr>
              <a:t>технологий</a:t>
            </a:r>
            <a:endParaRPr sz="1100">
              <a:latin typeface="Cambria"/>
              <a:cs typeface="Cambria"/>
            </a:endParaRPr>
          </a:p>
          <a:p>
            <a:pPr marL="76835" marR="73025" indent="1270" algn="ctr">
              <a:lnSpc>
                <a:spcPct val="100000"/>
              </a:lnSpc>
              <a:spcBef>
                <a:spcPts val="630"/>
              </a:spcBef>
            </a:pPr>
            <a:r>
              <a:rPr sz="1000" b="1" spc="-5" dirty="0">
                <a:solidFill>
                  <a:srgbClr val="C00000"/>
                </a:solidFill>
                <a:latin typeface="Cambria"/>
                <a:cs typeface="Cambria"/>
              </a:rPr>
              <a:t>Психолого</a:t>
            </a:r>
            <a:r>
              <a:rPr sz="1000" b="1" spc="3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000" b="1" spc="-5" dirty="0">
                <a:solidFill>
                  <a:srgbClr val="C00000"/>
                </a:solidFill>
                <a:latin typeface="Cambria"/>
                <a:cs typeface="Cambria"/>
              </a:rPr>
              <a:t>– </a:t>
            </a:r>
            <a:r>
              <a:rPr sz="10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000" b="1" spc="-10" dirty="0">
                <a:solidFill>
                  <a:srgbClr val="C00000"/>
                </a:solidFill>
                <a:latin typeface="Cambria"/>
                <a:cs typeface="Cambria"/>
              </a:rPr>
              <a:t>пе</a:t>
            </a:r>
            <a:r>
              <a:rPr sz="1000" b="1" spc="-5" dirty="0">
                <a:solidFill>
                  <a:srgbClr val="C00000"/>
                </a:solidFill>
                <a:latin typeface="Cambria"/>
                <a:cs typeface="Cambria"/>
              </a:rPr>
              <a:t>д</a:t>
            </a:r>
            <a:r>
              <a:rPr sz="1000" b="1" spc="-15" dirty="0">
                <a:solidFill>
                  <a:srgbClr val="C00000"/>
                </a:solidFill>
                <a:latin typeface="Cambria"/>
                <a:cs typeface="Cambria"/>
              </a:rPr>
              <a:t>а</a:t>
            </a:r>
            <a:r>
              <a:rPr sz="1000" b="1" spc="-10" dirty="0">
                <a:solidFill>
                  <a:srgbClr val="C00000"/>
                </a:solidFill>
                <a:latin typeface="Cambria"/>
                <a:cs typeface="Cambria"/>
              </a:rPr>
              <a:t>г</a:t>
            </a:r>
            <a:r>
              <a:rPr sz="1000" b="1" spc="-15" dirty="0">
                <a:solidFill>
                  <a:srgbClr val="C00000"/>
                </a:solidFill>
                <a:latin typeface="Cambria"/>
                <a:cs typeface="Cambria"/>
              </a:rPr>
              <a:t>о</a:t>
            </a:r>
            <a:r>
              <a:rPr sz="1000" b="1" spc="-10" dirty="0">
                <a:solidFill>
                  <a:srgbClr val="C00000"/>
                </a:solidFill>
                <a:latin typeface="Cambria"/>
                <a:cs typeface="Cambria"/>
              </a:rPr>
              <a:t>г</a:t>
            </a:r>
            <a:r>
              <a:rPr sz="1000" b="1" spc="-15" dirty="0">
                <a:solidFill>
                  <a:srgbClr val="C00000"/>
                </a:solidFill>
                <a:latin typeface="Cambria"/>
                <a:cs typeface="Cambria"/>
              </a:rPr>
              <a:t>и</a:t>
            </a:r>
            <a:r>
              <a:rPr sz="1000" b="1" spc="-5" dirty="0">
                <a:solidFill>
                  <a:srgbClr val="C00000"/>
                </a:solidFill>
                <a:latin typeface="Cambria"/>
                <a:cs typeface="Cambria"/>
              </a:rPr>
              <a:t>ческ</a:t>
            </a:r>
            <a:r>
              <a:rPr sz="1000" b="1" spc="-15" dirty="0">
                <a:solidFill>
                  <a:srgbClr val="C00000"/>
                </a:solidFill>
                <a:latin typeface="Cambria"/>
                <a:cs typeface="Cambria"/>
              </a:rPr>
              <a:t>а</a:t>
            </a:r>
            <a:r>
              <a:rPr sz="1000" b="1" spc="-5" dirty="0">
                <a:solidFill>
                  <a:srgbClr val="C00000"/>
                </a:solidFill>
                <a:latin typeface="Cambria"/>
                <a:cs typeface="Cambria"/>
              </a:rPr>
              <a:t>я  </a:t>
            </a:r>
            <a:r>
              <a:rPr sz="1000" b="1" spc="-10" dirty="0">
                <a:solidFill>
                  <a:srgbClr val="C00000"/>
                </a:solidFill>
                <a:latin typeface="Cambria"/>
                <a:cs typeface="Cambria"/>
              </a:rPr>
              <a:t>диагностика</a:t>
            </a:r>
            <a:endParaRPr sz="1000">
              <a:latin typeface="Cambria"/>
              <a:cs typeface="Cambria"/>
            </a:endParaRPr>
          </a:p>
        </p:txBody>
      </p:sp>
      <p:pic>
        <p:nvPicPr>
          <p:cNvPr id="67" name="object 67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5532120" y="3616452"/>
            <a:ext cx="1437131" cy="879348"/>
          </a:xfrm>
          <a:prstGeom prst="rect">
            <a:avLst/>
          </a:prstGeom>
        </p:spPr>
      </p:pic>
      <p:sp>
        <p:nvSpPr>
          <p:cNvPr id="68" name="object 68"/>
          <p:cNvSpPr txBox="1"/>
          <p:nvPr/>
        </p:nvSpPr>
        <p:spPr>
          <a:xfrm>
            <a:off x="5774563" y="3768344"/>
            <a:ext cx="956944" cy="529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1F5F"/>
                </a:solidFill>
                <a:latin typeface="Cambria"/>
                <a:cs typeface="Cambria"/>
              </a:rPr>
              <a:t>Качество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solidFill>
                  <a:srgbClr val="001F5F"/>
                </a:solidFill>
                <a:latin typeface="Cambria"/>
                <a:cs typeface="Cambria"/>
              </a:rPr>
              <a:t>ведения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100" dirty="0">
                <a:solidFill>
                  <a:srgbClr val="001F5F"/>
                </a:solidFill>
                <a:latin typeface="Cambria"/>
                <a:cs typeface="Cambria"/>
              </a:rPr>
              <a:t>документации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69" name="object 69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5532120" y="4329684"/>
            <a:ext cx="1437131" cy="690371"/>
          </a:xfrm>
          <a:prstGeom prst="rect">
            <a:avLst/>
          </a:prstGeom>
        </p:spPr>
      </p:pic>
      <p:sp>
        <p:nvSpPr>
          <p:cNvPr id="70" name="object 70"/>
          <p:cNvSpPr txBox="1"/>
          <p:nvPr/>
        </p:nvSpPr>
        <p:spPr>
          <a:xfrm>
            <a:off x="5822060" y="4459604"/>
            <a:ext cx="85915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0" marR="5080" indent="-146685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001F5F"/>
                </a:solidFill>
                <a:latin typeface="Cambria"/>
                <a:cs typeface="Cambria"/>
              </a:rPr>
              <a:t>Органи</a:t>
            </a:r>
            <a:r>
              <a:rPr sz="1100" dirty="0">
                <a:solidFill>
                  <a:srgbClr val="001F5F"/>
                </a:solidFill>
                <a:latin typeface="Cambria"/>
                <a:cs typeface="Cambria"/>
              </a:rPr>
              <a:t>за</a:t>
            </a:r>
            <a:r>
              <a:rPr sz="1100" spc="-10" dirty="0">
                <a:solidFill>
                  <a:srgbClr val="001F5F"/>
                </a:solidFill>
                <a:latin typeface="Cambria"/>
                <a:cs typeface="Cambria"/>
              </a:rPr>
              <a:t>ц</a:t>
            </a:r>
            <a:r>
              <a:rPr sz="1100" spc="-5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100" dirty="0">
                <a:solidFill>
                  <a:srgbClr val="001F5F"/>
                </a:solidFill>
                <a:latin typeface="Cambria"/>
                <a:cs typeface="Cambria"/>
              </a:rPr>
              <a:t>я  </a:t>
            </a:r>
            <a:r>
              <a:rPr sz="1100" spc="-5" dirty="0">
                <a:solidFill>
                  <a:srgbClr val="001F5F"/>
                </a:solidFill>
                <a:latin typeface="Cambria"/>
                <a:cs typeface="Cambria"/>
              </a:rPr>
              <a:t>питания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71" name="object 71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5532120" y="5759196"/>
            <a:ext cx="1437131" cy="658368"/>
          </a:xfrm>
          <a:prstGeom prst="rect">
            <a:avLst/>
          </a:prstGeom>
        </p:spPr>
      </p:pic>
      <p:sp>
        <p:nvSpPr>
          <p:cNvPr id="72" name="object 72"/>
          <p:cNvSpPr txBox="1"/>
          <p:nvPr/>
        </p:nvSpPr>
        <p:spPr>
          <a:xfrm>
            <a:off x="5759577" y="5904077"/>
            <a:ext cx="984885" cy="332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Работа</a:t>
            </a:r>
            <a:r>
              <a:rPr sz="11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профориентации</a:t>
            </a:r>
            <a:endParaRPr sz="900">
              <a:latin typeface="Cambria"/>
              <a:cs typeface="Cambria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5565647" y="6283450"/>
            <a:ext cx="1370330" cy="574675"/>
            <a:chOff x="5565647" y="6283450"/>
            <a:chExt cx="1370330" cy="574675"/>
          </a:xfrm>
        </p:grpSpPr>
        <p:pic>
          <p:nvPicPr>
            <p:cNvPr id="74" name="object 7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565647" y="6306310"/>
              <a:ext cx="1370076" cy="512064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725667" y="6283450"/>
              <a:ext cx="1075943" cy="574548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643625" y="6357963"/>
              <a:ext cx="1214374" cy="357187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5643625" y="6357963"/>
              <a:ext cx="1214755" cy="357505"/>
            </a:xfrm>
            <a:custGeom>
              <a:avLst/>
              <a:gdLst/>
              <a:ahLst/>
              <a:cxnLst/>
              <a:rect l="l" t="t" r="r" b="b"/>
              <a:pathLst>
                <a:path w="1214754" h="357504">
                  <a:moveTo>
                    <a:pt x="0" y="59524"/>
                  </a:moveTo>
                  <a:lnTo>
                    <a:pt x="4661" y="36352"/>
                  </a:lnTo>
                  <a:lnTo>
                    <a:pt x="17383" y="17432"/>
                  </a:lnTo>
                  <a:lnTo>
                    <a:pt x="36272" y="4676"/>
                  </a:lnTo>
                  <a:lnTo>
                    <a:pt x="59436" y="0"/>
                  </a:lnTo>
                  <a:lnTo>
                    <a:pt x="1154810" y="0"/>
                  </a:lnTo>
                  <a:lnTo>
                    <a:pt x="1177994" y="4676"/>
                  </a:lnTo>
                  <a:lnTo>
                    <a:pt x="1196927" y="17432"/>
                  </a:lnTo>
                  <a:lnTo>
                    <a:pt x="1209692" y="36352"/>
                  </a:lnTo>
                  <a:lnTo>
                    <a:pt x="1214374" y="59524"/>
                  </a:lnTo>
                  <a:lnTo>
                    <a:pt x="1214374" y="297649"/>
                  </a:lnTo>
                  <a:lnTo>
                    <a:pt x="1209692" y="320824"/>
                  </a:lnTo>
                  <a:lnTo>
                    <a:pt x="1196927" y="339748"/>
                  </a:lnTo>
                  <a:lnTo>
                    <a:pt x="1177994" y="352508"/>
                  </a:lnTo>
                  <a:lnTo>
                    <a:pt x="1154810" y="357187"/>
                  </a:lnTo>
                  <a:lnTo>
                    <a:pt x="59436" y="357187"/>
                  </a:lnTo>
                  <a:lnTo>
                    <a:pt x="36272" y="352508"/>
                  </a:lnTo>
                  <a:lnTo>
                    <a:pt x="17383" y="339748"/>
                  </a:lnTo>
                  <a:lnTo>
                    <a:pt x="4661" y="320824"/>
                  </a:lnTo>
                  <a:lnTo>
                    <a:pt x="0" y="297649"/>
                  </a:lnTo>
                  <a:lnTo>
                    <a:pt x="0" y="59524"/>
                  </a:lnTo>
                  <a:close/>
                </a:path>
              </a:pathLst>
            </a:custGeom>
            <a:ln w="76200">
              <a:solidFill>
                <a:srgbClr val="EBDED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5960745" y="6316776"/>
            <a:ext cx="5829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001F5F"/>
                </a:solidFill>
                <a:latin typeface="Cambria"/>
                <a:cs typeface="Cambria"/>
              </a:rPr>
              <a:t>З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а</a:t>
            </a:r>
            <a:r>
              <a:rPr sz="900" b="1" spc="-10" dirty="0">
                <a:solidFill>
                  <a:srgbClr val="001F5F"/>
                </a:solidFill>
                <a:latin typeface="Cambria"/>
                <a:cs typeface="Cambria"/>
              </a:rPr>
              <a:t>н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ятос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т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ь</a:t>
            </a:r>
            <a:endParaRPr sz="900">
              <a:latin typeface="Cambria"/>
              <a:cs typeface="Cambria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822060" y="6453936"/>
            <a:ext cx="85851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033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учащихся 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в </a:t>
            </a:r>
            <a:r>
              <a:rPr sz="9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лет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ни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й 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пе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р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од</a:t>
            </a:r>
            <a:endParaRPr sz="900">
              <a:latin typeface="Cambria"/>
              <a:cs typeface="Cambria"/>
            </a:endParaRPr>
          </a:p>
        </p:txBody>
      </p:sp>
      <p:pic>
        <p:nvPicPr>
          <p:cNvPr id="80" name="object 80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889747" y="757427"/>
            <a:ext cx="1223772" cy="1295400"/>
          </a:xfrm>
          <a:prstGeom prst="rect">
            <a:avLst/>
          </a:prstGeom>
        </p:spPr>
      </p:pic>
      <p:sp>
        <p:nvSpPr>
          <p:cNvPr id="81" name="object 81"/>
          <p:cNvSpPr txBox="1"/>
          <p:nvPr/>
        </p:nvSpPr>
        <p:spPr>
          <a:xfrm>
            <a:off x="8146795" y="1103121"/>
            <a:ext cx="709930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800" b="1" spc="5" dirty="0">
                <a:solidFill>
                  <a:srgbClr val="001F5F"/>
                </a:solidFill>
                <a:latin typeface="Cambria"/>
                <a:cs typeface="Cambria"/>
              </a:rPr>
              <a:t>Д</a:t>
            </a:r>
            <a:r>
              <a:rPr sz="800" b="1" dirty="0">
                <a:solidFill>
                  <a:srgbClr val="001F5F"/>
                </a:solidFill>
                <a:latin typeface="Cambria"/>
                <a:cs typeface="Cambria"/>
              </a:rPr>
              <a:t>е</a:t>
            </a:r>
            <a:r>
              <a:rPr sz="800" b="1" spc="-5" dirty="0">
                <a:solidFill>
                  <a:srgbClr val="001F5F"/>
                </a:solidFill>
                <a:latin typeface="Cambria"/>
                <a:cs typeface="Cambria"/>
              </a:rPr>
              <a:t>я</a:t>
            </a:r>
            <a:r>
              <a:rPr sz="800" b="1" dirty="0">
                <a:solidFill>
                  <a:srgbClr val="001F5F"/>
                </a:solidFill>
                <a:latin typeface="Cambria"/>
                <a:cs typeface="Cambria"/>
              </a:rPr>
              <a:t>т</a:t>
            </a:r>
            <a:r>
              <a:rPr sz="800" b="1" spc="5" dirty="0">
                <a:solidFill>
                  <a:srgbClr val="001F5F"/>
                </a:solidFill>
                <a:latin typeface="Cambria"/>
                <a:cs typeface="Cambria"/>
              </a:rPr>
              <a:t>е</a:t>
            </a:r>
            <a:r>
              <a:rPr sz="800" b="1" dirty="0">
                <a:solidFill>
                  <a:srgbClr val="001F5F"/>
                </a:solidFill>
                <a:latin typeface="Cambria"/>
                <a:cs typeface="Cambria"/>
              </a:rPr>
              <a:t>ль</a:t>
            </a:r>
            <a:r>
              <a:rPr sz="800" b="1" spc="-10" dirty="0">
                <a:solidFill>
                  <a:srgbClr val="001F5F"/>
                </a:solidFill>
                <a:latin typeface="Cambria"/>
                <a:cs typeface="Cambria"/>
              </a:rPr>
              <a:t>н</a:t>
            </a:r>
            <a:r>
              <a:rPr sz="800" b="1" spc="-5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800" b="1" spc="-10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800" b="1" dirty="0">
                <a:solidFill>
                  <a:srgbClr val="001F5F"/>
                </a:solidFill>
                <a:latin typeface="Cambria"/>
                <a:cs typeface="Cambria"/>
              </a:rPr>
              <a:t>ть  </a:t>
            </a:r>
            <a:r>
              <a:rPr sz="1000" b="1" spc="-10" dirty="0">
                <a:solidFill>
                  <a:srgbClr val="001F5F"/>
                </a:solidFill>
                <a:latin typeface="Cambria"/>
                <a:cs typeface="Cambria"/>
              </a:rPr>
              <a:t>инженера </a:t>
            </a:r>
            <a:r>
              <a:rPr sz="10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000" b="1" spc="-10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endParaRPr sz="1000">
              <a:latin typeface="Cambria"/>
              <a:cs typeface="Cambria"/>
            </a:endParaRPr>
          </a:p>
          <a:p>
            <a:pPr marL="1270" algn="ctr">
              <a:lnSpc>
                <a:spcPct val="100000"/>
              </a:lnSpc>
            </a:pPr>
            <a:r>
              <a:rPr sz="800" b="1" spc="-5" dirty="0">
                <a:solidFill>
                  <a:srgbClr val="001F5F"/>
                </a:solidFill>
                <a:latin typeface="Cambria"/>
                <a:cs typeface="Cambria"/>
              </a:rPr>
              <a:t>безопасности</a:t>
            </a:r>
            <a:endParaRPr sz="800">
              <a:latin typeface="Cambria"/>
              <a:cs typeface="Cambria"/>
            </a:endParaRPr>
          </a:p>
        </p:txBody>
      </p:sp>
      <p:pic>
        <p:nvPicPr>
          <p:cNvPr id="82" name="object 82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7889747" y="1972055"/>
            <a:ext cx="1223772" cy="1082039"/>
          </a:xfrm>
          <a:prstGeom prst="rect">
            <a:avLst/>
          </a:prstGeom>
        </p:spPr>
      </p:pic>
      <p:sp>
        <p:nvSpPr>
          <p:cNvPr id="83" name="object 83"/>
          <p:cNvSpPr txBox="1"/>
          <p:nvPr/>
        </p:nvSpPr>
        <p:spPr>
          <a:xfrm>
            <a:off x="8138286" y="2117299"/>
            <a:ext cx="728980" cy="72771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45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Работа</a:t>
            </a:r>
            <a:endParaRPr sz="1100">
              <a:latin typeface="Cambria"/>
              <a:cs typeface="Cambria"/>
            </a:endParaRPr>
          </a:p>
          <a:p>
            <a:pPr marL="12700" marR="5080" algn="ctr">
              <a:lnSpc>
                <a:spcPct val="101899"/>
              </a:lnSpc>
              <a:spcBef>
                <a:spcPts val="180"/>
              </a:spcBef>
            </a:pP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те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х</a:t>
            </a:r>
            <a:r>
              <a:rPr sz="900" b="1" spc="-10" dirty="0">
                <a:solidFill>
                  <a:srgbClr val="001F5F"/>
                </a:solidFill>
                <a:latin typeface="Cambria"/>
                <a:cs typeface="Cambria"/>
              </a:rPr>
              <a:t>н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чес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ки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х 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служб </a:t>
            </a:r>
            <a:r>
              <a:rPr sz="11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школы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84" name="object 84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889747" y="2964179"/>
            <a:ext cx="1223772" cy="1354836"/>
          </a:xfrm>
          <a:prstGeom prst="rect">
            <a:avLst/>
          </a:prstGeom>
        </p:spPr>
      </p:pic>
      <p:sp>
        <p:nvSpPr>
          <p:cNvPr id="85" name="object 85"/>
          <p:cNvSpPr txBox="1"/>
          <p:nvPr/>
        </p:nvSpPr>
        <p:spPr>
          <a:xfrm>
            <a:off x="8142223" y="3088081"/>
            <a:ext cx="718820" cy="1032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Противо-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пожарное </a:t>
            </a:r>
            <a:r>
              <a:rPr sz="1100" b="1" spc="-229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1100" b="1" spc="-10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ст</a:t>
            </a:r>
            <a:r>
              <a:rPr sz="1100" b="1" spc="-10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я</a:t>
            </a: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ние 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школы.</a:t>
            </a:r>
            <a:endParaRPr sz="1100">
              <a:latin typeface="Cambria"/>
              <a:cs typeface="Cambria"/>
            </a:endParaRPr>
          </a:p>
          <a:p>
            <a:pPr marL="114300" marR="104775" algn="ctr">
              <a:lnSpc>
                <a:spcPct val="100000"/>
              </a:lnSpc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Охрана 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труда</a:t>
            </a:r>
            <a:endParaRPr sz="1100">
              <a:latin typeface="Cambria"/>
              <a:cs typeface="Cambria"/>
            </a:endParaRPr>
          </a:p>
        </p:txBody>
      </p:sp>
      <p:pic>
        <p:nvPicPr>
          <p:cNvPr id="86" name="object 86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61376" y="4116323"/>
            <a:ext cx="1152144" cy="798576"/>
          </a:xfrm>
          <a:prstGeom prst="rect">
            <a:avLst/>
          </a:prstGeom>
        </p:spPr>
      </p:pic>
      <p:sp>
        <p:nvSpPr>
          <p:cNvPr id="87" name="object 87"/>
          <p:cNvSpPr txBox="1"/>
          <p:nvPr/>
        </p:nvSpPr>
        <p:spPr>
          <a:xfrm>
            <a:off x="8238870" y="4263390"/>
            <a:ext cx="596900" cy="469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Работа </a:t>
            </a:r>
            <a:r>
              <a:rPr sz="11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ш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к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ол</a:t>
            </a:r>
            <a:r>
              <a:rPr sz="900" b="1" spc="-10" dirty="0">
                <a:solidFill>
                  <a:srgbClr val="001F5F"/>
                </a:solidFill>
                <a:latin typeface="Cambria"/>
                <a:cs typeface="Cambria"/>
              </a:rPr>
              <a:t>ьн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ой  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охраны</a:t>
            </a:r>
            <a:endParaRPr sz="900">
              <a:latin typeface="Cambria"/>
              <a:cs typeface="Cambria"/>
            </a:endParaRPr>
          </a:p>
        </p:txBody>
      </p:sp>
      <p:pic>
        <p:nvPicPr>
          <p:cNvPr id="88" name="object 88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7961376" y="4759452"/>
            <a:ext cx="1152144" cy="794004"/>
          </a:xfrm>
          <a:prstGeom prst="rect">
            <a:avLst/>
          </a:prstGeom>
        </p:spPr>
      </p:pic>
      <p:sp>
        <p:nvSpPr>
          <p:cNvPr id="89" name="object 89"/>
          <p:cNvSpPr txBox="1"/>
          <p:nvPr/>
        </p:nvSpPr>
        <p:spPr>
          <a:xfrm>
            <a:off x="8191627" y="4935473"/>
            <a:ext cx="691515" cy="424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1000"/>
              </a:lnSpc>
              <a:spcBef>
                <a:spcPts val="95"/>
              </a:spcBef>
            </a:pPr>
            <a:r>
              <a:rPr sz="800" b="1" dirty="0">
                <a:solidFill>
                  <a:srgbClr val="001F5F"/>
                </a:solidFill>
                <a:latin typeface="Cambria"/>
                <a:cs typeface="Cambria"/>
              </a:rPr>
              <a:t>Бе</a:t>
            </a:r>
            <a:r>
              <a:rPr sz="800" b="1" spc="-5" dirty="0">
                <a:solidFill>
                  <a:srgbClr val="001F5F"/>
                </a:solidFill>
                <a:latin typeface="Cambria"/>
                <a:cs typeface="Cambria"/>
              </a:rPr>
              <a:t>зопас</a:t>
            </a:r>
            <a:r>
              <a:rPr sz="800" b="1" spc="-10" dirty="0">
                <a:solidFill>
                  <a:srgbClr val="001F5F"/>
                </a:solidFill>
                <a:latin typeface="Cambria"/>
                <a:cs typeface="Cambria"/>
              </a:rPr>
              <a:t>н</a:t>
            </a:r>
            <a:r>
              <a:rPr sz="800" b="1" spc="-5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800" b="1" spc="-10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800" b="1" dirty="0">
                <a:solidFill>
                  <a:srgbClr val="001F5F"/>
                </a:solidFill>
                <a:latin typeface="Cambria"/>
                <a:cs typeface="Cambria"/>
              </a:rPr>
              <a:t>ть  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школьных 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помещений</a:t>
            </a:r>
            <a:endParaRPr sz="900">
              <a:latin typeface="Cambria"/>
              <a:cs typeface="Cambria"/>
            </a:endParaRPr>
          </a:p>
        </p:txBody>
      </p:sp>
      <p:pic>
        <p:nvPicPr>
          <p:cNvPr id="90" name="object 90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7961376" y="5472682"/>
            <a:ext cx="1152144" cy="1295400"/>
          </a:xfrm>
          <a:prstGeom prst="rect">
            <a:avLst/>
          </a:prstGeom>
        </p:spPr>
      </p:pic>
      <p:sp>
        <p:nvSpPr>
          <p:cNvPr id="91" name="object 91"/>
          <p:cNvSpPr txBox="1"/>
          <p:nvPr/>
        </p:nvSpPr>
        <p:spPr>
          <a:xfrm>
            <a:off x="8207756" y="5695899"/>
            <a:ext cx="661670" cy="819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001F5F"/>
                </a:solidFill>
                <a:latin typeface="Cambria"/>
                <a:cs typeface="Cambria"/>
              </a:rPr>
              <a:t>Работа</a:t>
            </a:r>
            <a:endParaRPr sz="11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endParaRPr sz="900">
              <a:latin typeface="Cambria"/>
              <a:cs typeface="Cambria"/>
            </a:endParaRPr>
          </a:p>
          <a:p>
            <a:pPr algn="ctr">
              <a:lnSpc>
                <a:spcPts val="835"/>
              </a:lnSpc>
              <a:spcBef>
                <a:spcPts val="10"/>
              </a:spcBef>
            </a:pPr>
            <a:r>
              <a:rPr sz="700" b="1" spc="-10" dirty="0">
                <a:solidFill>
                  <a:srgbClr val="001F5F"/>
                </a:solidFill>
                <a:latin typeface="Cambria"/>
                <a:cs typeface="Cambria"/>
              </a:rPr>
              <a:t>профилактике</a:t>
            </a:r>
            <a:endParaRPr sz="700">
              <a:latin typeface="Cambria"/>
              <a:cs typeface="Cambria"/>
            </a:endParaRPr>
          </a:p>
          <a:p>
            <a:pPr algn="ctr">
              <a:lnSpc>
                <a:spcPts val="1075"/>
              </a:lnSpc>
            </a:pP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дорож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н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900" b="1" dirty="0">
                <a:solidFill>
                  <a:srgbClr val="001F5F"/>
                </a:solidFill>
                <a:latin typeface="Cambria"/>
                <a:cs typeface="Cambria"/>
              </a:rPr>
              <a:t>–</a:t>
            </a:r>
            <a:endParaRPr sz="900">
              <a:latin typeface="Cambria"/>
              <a:cs typeface="Cambria"/>
            </a:endParaRPr>
          </a:p>
          <a:p>
            <a:pPr algn="ctr">
              <a:lnSpc>
                <a:spcPts val="835"/>
              </a:lnSpc>
              <a:spcBef>
                <a:spcPts val="5"/>
              </a:spcBef>
            </a:pPr>
            <a:r>
              <a:rPr sz="700" b="1" spc="-10" dirty="0">
                <a:solidFill>
                  <a:srgbClr val="001F5F"/>
                </a:solidFill>
                <a:latin typeface="Cambria"/>
                <a:cs typeface="Cambria"/>
              </a:rPr>
              <a:t>транспортных</a:t>
            </a:r>
            <a:endParaRPr sz="700">
              <a:latin typeface="Cambria"/>
              <a:cs typeface="Cambria"/>
            </a:endParaRPr>
          </a:p>
          <a:p>
            <a:pPr algn="ctr">
              <a:lnSpc>
                <a:spcPts val="1075"/>
              </a:lnSpc>
            </a:pPr>
            <a:r>
              <a:rPr sz="900" b="1" spc="-5" dirty="0">
                <a:solidFill>
                  <a:srgbClr val="001F5F"/>
                </a:solidFill>
                <a:latin typeface="Cambria"/>
                <a:cs typeface="Cambria"/>
              </a:rPr>
              <a:t>нарушений</a:t>
            </a:r>
            <a:endParaRPr sz="900">
              <a:latin typeface="Cambria"/>
              <a:cs typeface="Cambria"/>
            </a:endParaRPr>
          </a:p>
        </p:txBody>
      </p:sp>
      <p:pic>
        <p:nvPicPr>
          <p:cNvPr id="92" name="object 92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1161288" y="1603247"/>
            <a:ext cx="509015" cy="580643"/>
          </a:xfrm>
          <a:prstGeom prst="rect">
            <a:avLst/>
          </a:prstGeom>
        </p:spPr>
      </p:pic>
      <p:pic>
        <p:nvPicPr>
          <p:cNvPr id="93" name="object 93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3019044" y="1603247"/>
            <a:ext cx="509016" cy="580643"/>
          </a:xfrm>
          <a:prstGeom prst="rect">
            <a:avLst/>
          </a:prstGeom>
        </p:spPr>
      </p:pic>
      <p:grpSp>
        <p:nvGrpSpPr>
          <p:cNvPr id="94" name="object 94"/>
          <p:cNvGrpSpPr/>
          <p:nvPr/>
        </p:nvGrpSpPr>
        <p:grpSpPr>
          <a:xfrm>
            <a:off x="4946903" y="1603247"/>
            <a:ext cx="3009900" cy="581025"/>
            <a:chOff x="4946903" y="1603247"/>
            <a:chExt cx="3009900" cy="581025"/>
          </a:xfrm>
        </p:grpSpPr>
        <p:pic>
          <p:nvPicPr>
            <p:cNvPr id="95" name="object 9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946903" y="1603247"/>
              <a:ext cx="510539" cy="580643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6376415" y="1603247"/>
              <a:ext cx="509015" cy="580643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447787" y="1603247"/>
              <a:ext cx="509016" cy="580643"/>
            </a:xfrm>
            <a:prstGeom prst="rect">
              <a:avLst/>
            </a:prstGeom>
          </p:spPr>
        </p:pic>
      </p:grpSp>
      <p:pic>
        <p:nvPicPr>
          <p:cNvPr id="98" name="object 98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8590788" y="1603247"/>
            <a:ext cx="509016" cy="5806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104958"/>
              </p:ext>
            </p:extLst>
          </p:nvPr>
        </p:nvGraphicFramePr>
        <p:xfrm>
          <a:off x="3174" y="0"/>
          <a:ext cx="9140822" cy="67080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6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5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3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441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98601">
                <a:tc gridSpan="8"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4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МОДЕЛЬ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ВСОКО</a:t>
                      </a:r>
                      <a:r>
                        <a:rPr sz="14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МБОУ</a:t>
                      </a:r>
                      <a:r>
                        <a:rPr lang="ru-RU" sz="1400" b="1" spc="-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Ш</a:t>
                      </a:r>
                      <a:r>
                        <a:rPr lang="ru-RU"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№5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Целевой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компонент/Этапы</a:t>
                      </a:r>
                      <a:r>
                        <a:rPr sz="1000" b="1" spc="-3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реализации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совершенствования</a:t>
                      </a:r>
                      <a:r>
                        <a:rPr sz="1000" b="1" spc="-3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ВСОКО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39">
                <a:tc gridSpan="3"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1.</a:t>
                      </a:r>
                      <a:r>
                        <a:rPr sz="10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организационно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подготовительный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08279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2.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деятельностный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4229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3.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рефлексивный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40">
                <a:tc gridSpan="8"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b="1" spc="-5" dirty="0">
                          <a:solidFill>
                            <a:srgbClr val="6600FF"/>
                          </a:solidFill>
                          <a:latin typeface="Times New Roman"/>
                          <a:cs typeface="Times New Roman"/>
                        </a:rPr>
                        <a:t>Задачи</a:t>
                      </a:r>
                      <a:r>
                        <a:rPr sz="1000" b="1" spc="-50" dirty="0">
                          <a:solidFill>
                            <a:srgbClr val="66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6600FF"/>
                          </a:solidFill>
                          <a:latin typeface="Times New Roman"/>
                          <a:cs typeface="Times New Roman"/>
                        </a:rPr>
                        <a:t>ВСОКО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5715" algn="ctr">
                        <a:lnSpc>
                          <a:spcPct val="100000"/>
                        </a:lnSpc>
                      </a:pPr>
                      <a:r>
                        <a:rPr sz="1000" b="1" spc="-1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СОДЕРЖАТЕЛЬНЫЙ</a:t>
                      </a:r>
                      <a:r>
                        <a:rPr sz="1000" b="1" spc="2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КОМПОНЕНТ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 gridSpan="4">
                  <a:txBody>
                    <a:bodyPr/>
                    <a:lstStyle/>
                    <a:p>
                      <a:pPr marR="85090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Внутренняя</a:t>
                      </a:r>
                      <a:r>
                        <a:rPr sz="1000" b="1" spc="-3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система</a:t>
                      </a:r>
                      <a:r>
                        <a:rPr sz="1000" b="1" spc="-2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оценки</a:t>
                      </a:r>
                      <a:r>
                        <a:rPr sz="1000" b="1" spc="-1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качества</a:t>
                      </a:r>
                      <a:r>
                        <a:rPr sz="1000" b="1" spc="-1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образование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165" marB="0"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235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b="1" dirty="0">
                          <a:solidFill>
                            <a:srgbClr val="974705"/>
                          </a:solidFill>
                          <a:latin typeface="Times New Roman"/>
                          <a:cs typeface="Times New Roman"/>
                        </a:rPr>
                        <a:t>Объекты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Независимая</a:t>
                      </a:r>
                      <a:r>
                        <a:rPr sz="1000" b="1" spc="-1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система</a:t>
                      </a:r>
                      <a:r>
                        <a:rPr sz="1000" b="1" spc="-2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оценки </a:t>
                      </a:r>
                      <a:r>
                        <a:rPr sz="1000" b="1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качества </a:t>
                      </a:r>
                      <a:r>
                        <a:rPr sz="10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образования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259">
                <a:tc>
                  <a:txBody>
                    <a:bodyPr/>
                    <a:lstStyle/>
                    <a:p>
                      <a:pPr marL="29083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b="1" spc="1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х</a:t>
                      </a:r>
                      <a:r>
                        <a:rPr sz="1000" b="1" spc="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мы</a:t>
                      </a:r>
                      <a:r>
                        <a:rPr sz="1000" b="1" spc="-10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1564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ед</a:t>
                      </a:r>
                      <a:r>
                        <a:rPr sz="1000" b="1" spc="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ы</a:t>
                      </a:r>
                      <a:r>
                        <a:rPr sz="1000" b="1" spc="-2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b="1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КО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spc="-10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Общие</a:t>
                      </a:r>
                      <a:r>
                        <a:rPr sz="1000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процедуры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Процедуры</a:t>
                      </a:r>
                      <a:r>
                        <a:rPr sz="1000" spc="2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внешней</a:t>
                      </a:r>
                      <a:r>
                        <a:rPr sz="1000" spc="3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независимой</a:t>
                      </a:r>
                      <a:r>
                        <a:rPr sz="1000" spc="40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оценки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040">
                <a:tc gridSpan="2"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5"/>
                        </a:spcBef>
                        <a:tabLst>
                          <a:tab pos="1177925" algn="l"/>
                        </a:tabLst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Оценка	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образовательных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8580" algn="just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Экспертиза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образовательных</a:t>
                      </a:r>
                      <a:r>
                        <a:rPr sz="10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 marR="147320" algn="just">
                        <a:lnSpc>
                          <a:spcPts val="1380"/>
                        </a:lnSpc>
                        <a:spcBef>
                          <a:spcPts val="4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Экспертиза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рабочих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учебных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предметов,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курсов,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курсов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внеурочной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деятельности.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Анализ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реализации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ООП.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82880" marR="95250" indent="-16637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раз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ват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льн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ые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58115" marR="15113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иц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зир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ва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е.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ос</a:t>
                      </a:r>
                      <a:r>
                        <a:rPr sz="1000" spc="-2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дарст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нн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ая а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кк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я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6364" marR="119380" indent="31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Государственный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контроль</a:t>
                      </a:r>
                      <a:r>
                        <a:rPr sz="1000" spc="2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надзор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сфере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Мониторинг</a:t>
                      </a:r>
                      <a:r>
                        <a:rPr sz="1000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системы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(ФГОС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ОО)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6819">
                <a:tc gridSpan="2"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5"/>
                        </a:spcBef>
                        <a:tabLst>
                          <a:tab pos="601345" algn="l"/>
                          <a:tab pos="1205230" algn="l"/>
                        </a:tabLst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Оценка	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	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условий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реализации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образовательных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8580" algn="just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Самообследование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ВШК.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 marR="149225" algn="just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Взаимопосещение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уроков,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занятий.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Анкетирование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родителей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(законных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представителей)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удовлетворенности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образовательными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услугами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87325" marR="265430" indent="-127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Условия 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еа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за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ци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7305" marR="105410"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браз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ват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льн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ых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Мониторинг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системы</a:t>
                      </a:r>
                      <a:r>
                        <a:rPr sz="10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(ИС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«Мониторинг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ФГОС»)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Аттестация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педработников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(ИС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 marR="793115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«Аттестация педагогических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работников»)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Конкурсы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профессионального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мастерства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Мониторинг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ИК-инфраструктуры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76300">
                <a:tc gridSpan="2"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40"/>
                        </a:spcBef>
                        <a:tabLst>
                          <a:tab pos="1177925" algn="l"/>
                        </a:tabLst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Оценка	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качества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 marR="62230">
                        <a:lnSpc>
                          <a:spcPct val="114999"/>
                        </a:lnSpc>
                        <a:tabLst>
                          <a:tab pos="1150620" algn="l"/>
                        </a:tabLst>
                      </a:pP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льт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в	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св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я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обучающимися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образовательных</a:t>
                      </a:r>
                      <a:r>
                        <a:rPr sz="1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8580" algn="just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Анализ</a:t>
                      </a:r>
                      <a:r>
                        <a:rPr sz="1000" spc="6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результатов  </a:t>
                      </a:r>
                      <a:r>
                        <a:rPr sz="1000" spc="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ГИА,</a:t>
                      </a:r>
                      <a:r>
                        <a:rPr sz="1000" spc="6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ВПР,</a:t>
                      </a:r>
                      <a:r>
                        <a:rPr sz="1000" spc="6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НИКО.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 marR="149225" algn="just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Текущий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контроль.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Промежуточная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аттестация.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анализ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итогов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контрольных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работ.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Трудоустройство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(дальнейшее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обучение)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выпускников.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14300" marR="19431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spc="-2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ы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результаты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освоения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7305" marR="105410"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браз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ват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льн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ых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программ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ГИС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«Образование»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9215" marR="2002789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ГИА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ВПР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НИКО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260">
                <a:tc gridSpan="8"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b="1" spc="-5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ПРОЦЕССУАЛЬНЫЙ</a:t>
                      </a:r>
                      <a:r>
                        <a:rPr sz="1000" b="1" spc="-15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КОМПОНЕНТ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639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Виды</a:t>
                      </a:r>
                      <a:r>
                        <a:rPr sz="1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формы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 marR="695960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контроля 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оценивания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Методы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 получения</a:t>
                      </a:r>
                      <a:r>
                        <a:rPr sz="1000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оценивания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информации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Регламенты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 marR="154305">
                        <a:lnSpc>
                          <a:spcPct val="114999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процедур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контроля 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оценивания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240" marR="3556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Средства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получения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ин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ф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орм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29019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Инструментарий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ВШК,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мониторинг.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Самообследование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Наблюдение,</a:t>
                      </a:r>
                      <a:r>
                        <a:rPr sz="1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анализ,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 marR="259079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самооценка,</a:t>
                      </a:r>
                      <a:r>
                        <a:rPr sz="1000" spc="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беседа,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изучение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документации,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контроль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Локальная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 marR="8890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нормативная база </a:t>
                      </a:r>
                      <a:r>
                        <a:rPr sz="1000" spc="-2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ОУ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(положения,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приказы)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10096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Справки,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ы,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отчеты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  <a:spcBef>
                          <a:spcPts val="40"/>
                        </a:spcBef>
                        <a:tabLst>
                          <a:tab pos="1050925" algn="l"/>
                          <a:tab pos="1826895" algn="l"/>
                          <a:tab pos="2837180" algn="l"/>
                        </a:tabLst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Самоаудит,	результаты	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статистических	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исследований,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8445" marR="49530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экспертиза,</a:t>
                      </a:r>
                      <a:r>
                        <a:rPr sz="1000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анкетирование,</a:t>
                      </a:r>
                      <a:r>
                        <a:rPr sz="1000" spc="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тестирование,</a:t>
                      </a:r>
                      <a:r>
                        <a:rPr sz="1000" spc="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диагностические</a:t>
                      </a:r>
                      <a:r>
                        <a:rPr sz="1000" spc="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стандартизированные</a:t>
                      </a:r>
                      <a:r>
                        <a:rPr sz="10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контрольные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работы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7269">
                <a:tc gridSpan="8"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РЕЗУЛЬТАТИВНЫЙ</a:t>
                      </a:r>
                      <a:r>
                        <a:rPr sz="1000" b="1" spc="-2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КОМПОНЕНТ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01052">
                <a:tc gridSpan="3">
                  <a:txBody>
                    <a:bodyPr/>
                    <a:lstStyle/>
                    <a:p>
                      <a:pPr marL="65405" algn="just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Качественные</a:t>
                      </a:r>
                      <a:r>
                        <a:rPr sz="1000" spc="3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управленческие</a:t>
                      </a:r>
                      <a:r>
                        <a:rPr sz="1000" b="1" spc="29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решения,</a:t>
                      </a:r>
                      <a:r>
                        <a:rPr sz="1000" b="1" spc="29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направленные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5405" marR="64135" algn="just">
                        <a:lnSpc>
                          <a:spcPct val="114999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позитивные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изменения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системе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оценивания,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образовательной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деятельности.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условиях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образования,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результатах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образования.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8580">
                        <a:lnSpc>
                          <a:spcPts val="1170"/>
                        </a:lnSpc>
                      </a:pP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b="1" spc="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бщ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ес</a:t>
                      </a:r>
                      <a:r>
                        <a:rPr sz="1000" b="1" spc="2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ве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spc="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b="1" spc="-2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ие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качестве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59385" marR="75565">
                        <a:lnSpc>
                          <a:spcPts val="1190"/>
                        </a:lnSpc>
                        <a:spcBef>
                          <a:spcPts val="380"/>
                        </a:spcBef>
                        <a:tabLst>
                          <a:tab pos="1210945" algn="l"/>
                          <a:tab pos="2209800" algn="l"/>
                          <a:tab pos="2895600" algn="l"/>
                          <a:tab pos="3665220" algn="l"/>
                        </a:tabLst>
                      </a:pP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рез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b="1" spc="-1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b="1" spc="2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b="1" spc="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ии	</a:t>
                      </a:r>
                      <a:r>
                        <a:rPr sz="1000" b="1" spc="-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рез</a:t>
                      </a:r>
                      <a:r>
                        <a:rPr sz="1000" b="1" spc="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b="1" spc="-15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000" b="1" spc="1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b="1" spc="-1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b="1" spc="1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b="1" spc="-10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b="1" dirty="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в	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нк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и	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аче</a:t>
                      </a:r>
                      <a:r>
                        <a:rPr sz="1000" spc="1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	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бр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я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заинтересованными</a:t>
                      </a:r>
                      <a:r>
                        <a:rPr sz="10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лицами</a:t>
                      </a:r>
                      <a:r>
                        <a:rPr sz="10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(общественности,</a:t>
                      </a:r>
                      <a:r>
                        <a:rPr sz="10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педагогам,</a:t>
                      </a:r>
                      <a:r>
                        <a:rPr sz="10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родителям)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826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0" y="1405381"/>
            <a:ext cx="4307205" cy="175260"/>
          </a:xfrm>
          <a:custGeom>
            <a:avLst/>
            <a:gdLst/>
            <a:ahLst/>
            <a:cxnLst/>
            <a:rect l="l" t="t" r="r" b="b"/>
            <a:pathLst>
              <a:path w="4307205" h="175259">
                <a:moveTo>
                  <a:pt x="1720837" y="0"/>
                </a:moveTo>
                <a:lnTo>
                  <a:pt x="0" y="0"/>
                </a:lnTo>
                <a:lnTo>
                  <a:pt x="0" y="175260"/>
                </a:lnTo>
                <a:lnTo>
                  <a:pt x="1720837" y="175260"/>
                </a:lnTo>
                <a:lnTo>
                  <a:pt x="1720837" y="0"/>
                </a:lnTo>
                <a:close/>
              </a:path>
              <a:path w="4307205" h="175259">
                <a:moveTo>
                  <a:pt x="4306824" y="0"/>
                </a:moveTo>
                <a:lnTo>
                  <a:pt x="1720850" y="0"/>
                </a:lnTo>
                <a:lnTo>
                  <a:pt x="1720850" y="175260"/>
                </a:lnTo>
                <a:lnTo>
                  <a:pt x="4306824" y="175260"/>
                </a:lnTo>
                <a:lnTo>
                  <a:pt x="4306824" y="0"/>
                </a:lnTo>
                <a:close/>
              </a:path>
            </a:pathLst>
          </a:custGeom>
          <a:solidFill>
            <a:srgbClr val="E9EC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64686" y="479551"/>
            <a:ext cx="0" cy="269240"/>
          </a:xfrm>
          <a:custGeom>
            <a:avLst/>
            <a:gdLst/>
            <a:ahLst/>
            <a:cxnLst/>
            <a:rect l="l" t="t" r="r" b="b"/>
            <a:pathLst>
              <a:path h="269240">
                <a:moveTo>
                  <a:pt x="0" y="0"/>
                </a:moveTo>
                <a:lnTo>
                  <a:pt x="0" y="26923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06951" y="1132332"/>
            <a:ext cx="0" cy="3258820"/>
          </a:xfrm>
          <a:custGeom>
            <a:avLst/>
            <a:gdLst/>
            <a:ahLst/>
            <a:cxnLst/>
            <a:rect l="l" t="t" r="r" b="b"/>
            <a:pathLst>
              <a:path h="3258820">
                <a:moveTo>
                  <a:pt x="0" y="0"/>
                </a:moveTo>
                <a:lnTo>
                  <a:pt x="0" y="325881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44009" y="4553711"/>
            <a:ext cx="0" cy="1262380"/>
          </a:xfrm>
          <a:custGeom>
            <a:avLst/>
            <a:gdLst/>
            <a:ahLst/>
            <a:cxnLst/>
            <a:rect l="l" t="t" r="r" b="b"/>
            <a:pathLst>
              <a:path h="1262379">
                <a:moveTo>
                  <a:pt x="0" y="0"/>
                </a:moveTo>
                <a:lnTo>
                  <a:pt x="0" y="126238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88027" y="6000661"/>
            <a:ext cx="0" cy="714375"/>
          </a:xfrm>
          <a:custGeom>
            <a:avLst/>
            <a:gdLst/>
            <a:ahLst/>
            <a:cxnLst/>
            <a:rect l="l" t="t" r="r" b="b"/>
            <a:pathLst>
              <a:path h="714375">
                <a:moveTo>
                  <a:pt x="0" y="0"/>
                </a:moveTo>
                <a:lnTo>
                  <a:pt x="0" y="713752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52134" y="4553711"/>
            <a:ext cx="0" cy="1262380"/>
          </a:xfrm>
          <a:custGeom>
            <a:avLst/>
            <a:gdLst/>
            <a:ahLst/>
            <a:cxnLst/>
            <a:rect l="l" t="t" r="r" b="b"/>
            <a:pathLst>
              <a:path h="1262379">
                <a:moveTo>
                  <a:pt x="0" y="0"/>
                </a:moveTo>
                <a:lnTo>
                  <a:pt x="0" y="126238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12992" y="479551"/>
            <a:ext cx="0" cy="269240"/>
          </a:xfrm>
          <a:custGeom>
            <a:avLst/>
            <a:gdLst/>
            <a:ahLst/>
            <a:cxnLst/>
            <a:rect l="l" t="t" r="r" b="b"/>
            <a:pathLst>
              <a:path h="269240">
                <a:moveTo>
                  <a:pt x="0" y="0"/>
                </a:moveTo>
                <a:lnTo>
                  <a:pt x="0" y="26923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1399032"/>
            <a:ext cx="4313555" cy="12700"/>
          </a:xfrm>
          <a:custGeom>
            <a:avLst/>
            <a:gdLst/>
            <a:ahLst/>
            <a:cxnLst/>
            <a:rect l="l" t="t" r="r" b="b"/>
            <a:pathLst>
              <a:path w="4313555" h="12700">
                <a:moveTo>
                  <a:pt x="4313301" y="0"/>
                </a:moveTo>
                <a:lnTo>
                  <a:pt x="0" y="0"/>
                </a:lnTo>
                <a:lnTo>
                  <a:pt x="0" y="12700"/>
                </a:lnTo>
                <a:lnTo>
                  <a:pt x="4313301" y="12700"/>
                </a:lnTo>
                <a:lnTo>
                  <a:pt x="43133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0"/>
            <a:ext cx="9144000" cy="6714490"/>
          </a:xfrm>
          <a:custGeom>
            <a:avLst/>
            <a:gdLst/>
            <a:ahLst/>
            <a:cxnLst/>
            <a:rect l="l" t="t" r="r" b="b"/>
            <a:pathLst>
              <a:path w="9144000" h="6714490">
                <a:moveTo>
                  <a:pt x="9144000" y="1574292"/>
                </a:moveTo>
                <a:lnTo>
                  <a:pt x="6337" y="1574292"/>
                </a:lnTo>
                <a:lnTo>
                  <a:pt x="6337" y="0"/>
                </a:lnTo>
                <a:lnTo>
                  <a:pt x="0" y="0"/>
                </a:lnTo>
                <a:lnTo>
                  <a:pt x="0" y="1574292"/>
                </a:lnTo>
                <a:lnTo>
                  <a:pt x="0" y="1586992"/>
                </a:lnTo>
                <a:lnTo>
                  <a:pt x="0" y="6714414"/>
                </a:lnTo>
                <a:lnTo>
                  <a:pt x="6337" y="6714414"/>
                </a:lnTo>
                <a:lnTo>
                  <a:pt x="6337" y="1586992"/>
                </a:lnTo>
                <a:lnTo>
                  <a:pt x="9144000" y="1586992"/>
                </a:lnTo>
                <a:lnTo>
                  <a:pt x="9144000" y="157429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05" y="0"/>
            <a:ext cx="9127490" cy="6858000"/>
            <a:chOff x="16605" y="0"/>
            <a:chExt cx="912749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05" y="0"/>
              <a:ext cx="9127363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4582" y="1179967"/>
              <a:ext cx="239521" cy="14724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256406" y="1168701"/>
              <a:ext cx="4497070" cy="2190115"/>
            </a:xfrm>
            <a:custGeom>
              <a:avLst/>
              <a:gdLst/>
              <a:ahLst/>
              <a:cxnLst/>
              <a:rect l="l" t="t" r="r" b="b"/>
              <a:pathLst>
                <a:path w="4497070" h="2190115">
                  <a:moveTo>
                    <a:pt x="0" y="69421"/>
                  </a:moveTo>
                  <a:lnTo>
                    <a:pt x="46775" y="42622"/>
                  </a:lnTo>
                  <a:lnTo>
                    <a:pt x="94492" y="22321"/>
                  </a:lnTo>
                  <a:lnTo>
                    <a:pt x="142305" y="8477"/>
                  </a:lnTo>
                  <a:lnTo>
                    <a:pt x="189374" y="1050"/>
                  </a:lnTo>
                  <a:lnTo>
                    <a:pt x="234854" y="0"/>
                  </a:lnTo>
                  <a:lnTo>
                    <a:pt x="277904" y="5285"/>
                  </a:lnTo>
                  <a:lnTo>
                    <a:pt x="317680" y="16866"/>
                  </a:lnTo>
                  <a:lnTo>
                    <a:pt x="353340" y="34702"/>
                  </a:lnTo>
                  <a:lnTo>
                    <a:pt x="384041" y="58753"/>
                  </a:lnTo>
                  <a:lnTo>
                    <a:pt x="408939" y="88979"/>
                  </a:lnTo>
                </a:path>
                <a:path w="4497070" h="2190115">
                  <a:moveTo>
                    <a:pt x="4438903" y="1955117"/>
                  </a:moveTo>
                  <a:lnTo>
                    <a:pt x="4468613" y="1985362"/>
                  </a:lnTo>
                  <a:lnTo>
                    <a:pt x="4488024" y="2022154"/>
                  </a:lnTo>
                  <a:lnTo>
                    <a:pt x="4496958" y="2063257"/>
                  </a:lnTo>
                  <a:lnTo>
                    <a:pt x="4495235" y="2106435"/>
                  </a:lnTo>
                  <a:lnTo>
                    <a:pt x="4482674" y="2149450"/>
                  </a:lnTo>
                  <a:lnTo>
                    <a:pt x="4459096" y="2190067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67228" y="2816351"/>
              <a:ext cx="3677412" cy="11932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3869" y="2852927"/>
              <a:ext cx="3564381" cy="108013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23869" y="2852927"/>
              <a:ext cx="3564890" cy="1080135"/>
            </a:xfrm>
            <a:custGeom>
              <a:avLst/>
              <a:gdLst/>
              <a:ahLst/>
              <a:cxnLst/>
              <a:rect l="l" t="t" r="r" b="b"/>
              <a:pathLst>
                <a:path w="3564890" h="1080135">
                  <a:moveTo>
                    <a:pt x="0" y="180086"/>
                  </a:moveTo>
                  <a:lnTo>
                    <a:pt x="6424" y="132218"/>
                  </a:lnTo>
                  <a:lnTo>
                    <a:pt x="24558" y="89201"/>
                  </a:lnTo>
                  <a:lnTo>
                    <a:pt x="52689" y="52752"/>
                  </a:lnTo>
                  <a:lnTo>
                    <a:pt x="89106" y="24590"/>
                  </a:lnTo>
                  <a:lnTo>
                    <a:pt x="132100" y="6434"/>
                  </a:lnTo>
                  <a:lnTo>
                    <a:pt x="179959" y="0"/>
                  </a:lnTo>
                  <a:lnTo>
                    <a:pt x="3384296" y="0"/>
                  </a:lnTo>
                  <a:lnTo>
                    <a:pt x="3432163" y="6434"/>
                  </a:lnTo>
                  <a:lnTo>
                    <a:pt x="3475180" y="24590"/>
                  </a:lnTo>
                  <a:lnTo>
                    <a:pt x="3511629" y="52752"/>
                  </a:lnTo>
                  <a:lnTo>
                    <a:pt x="3539791" y="89201"/>
                  </a:lnTo>
                  <a:lnTo>
                    <a:pt x="3557947" y="132218"/>
                  </a:lnTo>
                  <a:lnTo>
                    <a:pt x="3564381" y="180086"/>
                  </a:lnTo>
                  <a:lnTo>
                    <a:pt x="3564381" y="900049"/>
                  </a:lnTo>
                  <a:lnTo>
                    <a:pt x="3557947" y="947916"/>
                  </a:lnTo>
                  <a:lnTo>
                    <a:pt x="3539791" y="990933"/>
                  </a:lnTo>
                  <a:lnTo>
                    <a:pt x="3511629" y="1027382"/>
                  </a:lnTo>
                  <a:lnTo>
                    <a:pt x="3475180" y="1055544"/>
                  </a:lnTo>
                  <a:lnTo>
                    <a:pt x="3432163" y="1073700"/>
                  </a:lnTo>
                  <a:lnTo>
                    <a:pt x="3384296" y="1080135"/>
                  </a:lnTo>
                  <a:lnTo>
                    <a:pt x="179959" y="1080135"/>
                  </a:lnTo>
                  <a:lnTo>
                    <a:pt x="132100" y="1073700"/>
                  </a:lnTo>
                  <a:lnTo>
                    <a:pt x="89106" y="1055544"/>
                  </a:lnTo>
                  <a:lnTo>
                    <a:pt x="52689" y="1027382"/>
                  </a:lnTo>
                  <a:lnTo>
                    <a:pt x="24558" y="990933"/>
                  </a:lnTo>
                  <a:lnTo>
                    <a:pt x="6424" y="947916"/>
                  </a:lnTo>
                  <a:lnTo>
                    <a:pt x="0" y="900049"/>
                  </a:lnTo>
                  <a:lnTo>
                    <a:pt x="0" y="180086"/>
                  </a:lnTo>
                  <a:close/>
                </a:path>
              </a:pathLst>
            </a:custGeom>
            <a:ln w="28575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72968" y="2924555"/>
              <a:ext cx="1141476" cy="9083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12591" y="2982467"/>
              <a:ext cx="1121663" cy="8610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03828" y="3009912"/>
              <a:ext cx="1026109" cy="792086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3203829" y="3009912"/>
            <a:ext cx="1026160" cy="792480"/>
          </a:xfrm>
          <a:prstGeom prst="rect">
            <a:avLst/>
          </a:prstGeom>
          <a:ln w="9525">
            <a:solidFill>
              <a:srgbClr val="497DBA"/>
            </a:solidFill>
          </a:ln>
        </p:spPr>
        <p:txBody>
          <a:bodyPr vert="horz" wrap="square" lIns="0" tIns="114935" rIns="0" bIns="0" rtlCol="0">
            <a:spAutoFit/>
          </a:bodyPr>
          <a:lstStyle/>
          <a:p>
            <a:pPr marL="172085">
              <a:lnSpc>
                <a:spcPct val="100000"/>
              </a:lnSpc>
              <a:spcBef>
                <a:spcPts val="905"/>
              </a:spcBef>
            </a:pPr>
            <a:r>
              <a:rPr sz="1800" b="1" spc="-10" dirty="0">
                <a:latin typeface="Times New Roman"/>
                <a:cs typeface="Times New Roman"/>
              </a:rPr>
              <a:t>ФГОС</a:t>
            </a:r>
            <a:endParaRPr sz="1800">
              <a:latin typeface="Times New Roman"/>
              <a:cs typeface="Times New Roman"/>
            </a:endParaRPr>
          </a:p>
          <a:p>
            <a:pPr marL="245745">
              <a:lnSpc>
                <a:spcPct val="100000"/>
              </a:lnSpc>
            </a:pPr>
            <a:r>
              <a:rPr sz="1800" b="1" dirty="0">
                <a:latin typeface="Times New Roman"/>
                <a:cs typeface="Times New Roman"/>
              </a:rPr>
              <a:t>НОО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71600" y="24383"/>
            <a:ext cx="6429756" cy="879347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6124" rIns="0" bIns="0" rtlCol="0">
            <a:spAutoFit/>
          </a:bodyPr>
          <a:lstStyle/>
          <a:p>
            <a:pPr marL="1550035" marR="5080" indent="-701040">
              <a:lnSpc>
                <a:spcPts val="2850"/>
              </a:lnSpc>
              <a:spcBef>
                <a:spcPts val="220"/>
              </a:spcBef>
            </a:pPr>
            <a:r>
              <a:rPr sz="2400" dirty="0">
                <a:solidFill>
                  <a:srgbClr val="FFFFFF"/>
                </a:solidFill>
              </a:rPr>
              <a:t>Внешняя</a:t>
            </a:r>
            <a:r>
              <a:rPr sz="2400" spc="5" dirty="0">
                <a:solidFill>
                  <a:srgbClr val="FFFFFF"/>
                </a:solidFill>
              </a:rPr>
              <a:t> </a:t>
            </a:r>
            <a:r>
              <a:rPr sz="2400" dirty="0">
                <a:solidFill>
                  <a:srgbClr val="FFFFFF"/>
                </a:solidFill>
              </a:rPr>
              <a:t>и</a:t>
            </a:r>
            <a:r>
              <a:rPr sz="2400" spc="-15" dirty="0">
                <a:solidFill>
                  <a:srgbClr val="FFFFFF"/>
                </a:solidFill>
              </a:rPr>
              <a:t> </a:t>
            </a:r>
            <a:r>
              <a:rPr sz="2400" spc="-5" dirty="0">
                <a:solidFill>
                  <a:srgbClr val="FFFFFF"/>
                </a:solidFill>
              </a:rPr>
              <a:t>внутренняя</a:t>
            </a:r>
            <a:r>
              <a:rPr sz="2400" spc="25" dirty="0">
                <a:solidFill>
                  <a:srgbClr val="FFFFFF"/>
                </a:solidFill>
              </a:rPr>
              <a:t> </a:t>
            </a:r>
            <a:r>
              <a:rPr sz="2400" spc="-10" dirty="0">
                <a:solidFill>
                  <a:srgbClr val="FFFFFF"/>
                </a:solidFill>
              </a:rPr>
              <a:t>оценка</a:t>
            </a:r>
            <a:r>
              <a:rPr sz="2400" spc="-5" dirty="0">
                <a:solidFill>
                  <a:srgbClr val="FFFFFF"/>
                </a:solidFill>
              </a:rPr>
              <a:t> </a:t>
            </a:r>
            <a:r>
              <a:rPr sz="2400" spc="-15" dirty="0">
                <a:solidFill>
                  <a:srgbClr val="FFFFFF"/>
                </a:solidFill>
              </a:rPr>
              <a:t>качества </a:t>
            </a:r>
            <a:r>
              <a:rPr sz="2400" spc="-585" dirty="0">
                <a:solidFill>
                  <a:srgbClr val="FFFFFF"/>
                </a:solidFill>
              </a:rPr>
              <a:t> </a:t>
            </a:r>
            <a:r>
              <a:rPr sz="2400" spc="-15" dirty="0">
                <a:solidFill>
                  <a:srgbClr val="FFFFFF"/>
                </a:solidFill>
              </a:rPr>
              <a:t>образовательных</a:t>
            </a:r>
            <a:r>
              <a:rPr sz="2400" spc="10" dirty="0">
                <a:solidFill>
                  <a:srgbClr val="FFFFFF"/>
                </a:solidFill>
              </a:rPr>
              <a:t> </a:t>
            </a:r>
            <a:r>
              <a:rPr sz="2400" spc="-35" dirty="0">
                <a:solidFill>
                  <a:srgbClr val="FFFFFF"/>
                </a:solidFill>
              </a:rPr>
              <a:t>результатов</a:t>
            </a:r>
            <a:endParaRPr sz="2400"/>
          </a:p>
        </p:txBody>
      </p:sp>
      <p:grpSp>
        <p:nvGrpSpPr>
          <p:cNvPr id="15" name="object 15"/>
          <p:cNvGrpSpPr/>
          <p:nvPr/>
        </p:nvGrpSpPr>
        <p:grpSpPr>
          <a:xfrm>
            <a:off x="-1324" y="1112011"/>
            <a:ext cx="1501775" cy="5542915"/>
            <a:chOff x="-1324" y="1112011"/>
            <a:chExt cx="1501775" cy="5542915"/>
          </a:xfrm>
        </p:grpSpPr>
        <p:sp>
          <p:nvSpPr>
            <p:cNvPr id="16" name="object 16"/>
            <p:cNvSpPr/>
            <p:nvPr/>
          </p:nvSpPr>
          <p:spPr>
            <a:xfrm>
              <a:off x="11375" y="1124775"/>
              <a:ext cx="1475740" cy="869315"/>
            </a:xfrm>
            <a:custGeom>
              <a:avLst/>
              <a:gdLst/>
              <a:ahLst/>
              <a:cxnLst/>
              <a:rect l="l" t="t" r="r" b="b"/>
              <a:pathLst>
                <a:path w="1475740" h="869314">
                  <a:moveTo>
                    <a:pt x="1475740" y="0"/>
                  </a:moveTo>
                  <a:lnTo>
                    <a:pt x="0" y="0"/>
                  </a:lnTo>
                  <a:lnTo>
                    <a:pt x="0" y="869251"/>
                  </a:lnTo>
                  <a:lnTo>
                    <a:pt x="1475740" y="869251"/>
                  </a:lnTo>
                  <a:lnTo>
                    <a:pt x="147574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375" y="1994052"/>
              <a:ext cx="1475740" cy="826769"/>
            </a:xfrm>
            <a:custGeom>
              <a:avLst/>
              <a:gdLst/>
              <a:ahLst/>
              <a:cxnLst/>
              <a:rect l="l" t="t" r="r" b="b"/>
              <a:pathLst>
                <a:path w="1475740" h="826769">
                  <a:moveTo>
                    <a:pt x="1475740" y="0"/>
                  </a:moveTo>
                  <a:lnTo>
                    <a:pt x="0" y="0"/>
                  </a:lnTo>
                  <a:lnTo>
                    <a:pt x="0" y="826744"/>
                  </a:lnTo>
                  <a:lnTo>
                    <a:pt x="1475740" y="826744"/>
                  </a:lnTo>
                  <a:lnTo>
                    <a:pt x="1475740" y="0"/>
                  </a:lnTo>
                  <a:close/>
                </a:path>
              </a:pathLst>
            </a:custGeom>
            <a:solidFill>
              <a:srgbClr val="D0D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375" y="2820695"/>
              <a:ext cx="1475740" cy="826769"/>
            </a:xfrm>
            <a:custGeom>
              <a:avLst/>
              <a:gdLst/>
              <a:ahLst/>
              <a:cxnLst/>
              <a:rect l="l" t="t" r="r" b="b"/>
              <a:pathLst>
                <a:path w="1475740" h="826770">
                  <a:moveTo>
                    <a:pt x="1475740" y="0"/>
                  </a:moveTo>
                  <a:lnTo>
                    <a:pt x="0" y="0"/>
                  </a:lnTo>
                  <a:lnTo>
                    <a:pt x="0" y="826744"/>
                  </a:lnTo>
                  <a:lnTo>
                    <a:pt x="1475740" y="826744"/>
                  </a:lnTo>
                  <a:lnTo>
                    <a:pt x="1475740" y="0"/>
                  </a:lnTo>
                  <a:close/>
                </a:path>
              </a:pathLst>
            </a:custGeom>
            <a:solidFill>
              <a:srgbClr val="E9E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375" y="3647439"/>
              <a:ext cx="1475740" cy="1341120"/>
            </a:xfrm>
            <a:custGeom>
              <a:avLst/>
              <a:gdLst/>
              <a:ahLst/>
              <a:cxnLst/>
              <a:rect l="l" t="t" r="r" b="b"/>
              <a:pathLst>
                <a:path w="1475740" h="1341120">
                  <a:moveTo>
                    <a:pt x="1475740" y="0"/>
                  </a:moveTo>
                  <a:lnTo>
                    <a:pt x="0" y="0"/>
                  </a:lnTo>
                  <a:lnTo>
                    <a:pt x="0" y="1341119"/>
                  </a:lnTo>
                  <a:lnTo>
                    <a:pt x="1475740" y="1341119"/>
                  </a:lnTo>
                  <a:lnTo>
                    <a:pt x="1475740" y="0"/>
                  </a:lnTo>
                  <a:close/>
                </a:path>
              </a:pathLst>
            </a:custGeom>
            <a:solidFill>
              <a:srgbClr val="D0D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025" y="1974976"/>
              <a:ext cx="1489075" cy="38100"/>
            </a:xfrm>
            <a:custGeom>
              <a:avLst/>
              <a:gdLst/>
              <a:ahLst/>
              <a:cxnLst/>
              <a:rect l="l" t="t" r="r" b="b"/>
              <a:pathLst>
                <a:path w="1489075" h="38100">
                  <a:moveTo>
                    <a:pt x="0" y="38100"/>
                  </a:moveTo>
                  <a:lnTo>
                    <a:pt x="1488494" y="38100"/>
                  </a:lnTo>
                  <a:lnTo>
                    <a:pt x="1488494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375" y="1118361"/>
              <a:ext cx="1476375" cy="5530215"/>
            </a:xfrm>
            <a:custGeom>
              <a:avLst/>
              <a:gdLst/>
              <a:ahLst/>
              <a:cxnLst/>
              <a:rect l="l" t="t" r="r" b="b"/>
              <a:pathLst>
                <a:path w="1476375" h="5530215">
                  <a:moveTo>
                    <a:pt x="0" y="0"/>
                  </a:moveTo>
                  <a:lnTo>
                    <a:pt x="0" y="5530100"/>
                  </a:lnTo>
                </a:path>
                <a:path w="1476375" h="5530215">
                  <a:moveTo>
                    <a:pt x="1475794" y="0"/>
                  </a:moveTo>
                  <a:lnTo>
                    <a:pt x="1475794" y="553010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025" y="1124711"/>
              <a:ext cx="1489075" cy="0"/>
            </a:xfrm>
            <a:custGeom>
              <a:avLst/>
              <a:gdLst/>
              <a:ahLst/>
              <a:cxnLst/>
              <a:rect l="l" t="t" r="r" b="b"/>
              <a:pathLst>
                <a:path w="1489075">
                  <a:moveTo>
                    <a:pt x="0" y="0"/>
                  </a:moveTo>
                  <a:lnTo>
                    <a:pt x="1488494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7725" y="1177797"/>
            <a:ext cx="1463675" cy="427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Государственная</a:t>
            </a:r>
            <a:endParaRPr sz="1200">
              <a:latin typeface="Times New Roman"/>
              <a:cs typeface="Times New Roman"/>
            </a:endParaRPr>
          </a:p>
          <a:p>
            <a:pPr marL="84455">
              <a:lnSpc>
                <a:spcPct val="100000"/>
              </a:lnSpc>
              <a:spcBef>
                <a:spcPts val="40"/>
              </a:spcBef>
            </a:pP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аттестация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725" y="2020061"/>
            <a:ext cx="1463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7680" marR="478790" indent="1651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ЕГЭ </a:t>
            </a:r>
            <a:r>
              <a:rPr sz="1800" b="1" spc="-43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ГИА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75" y="2820797"/>
            <a:ext cx="1476375" cy="826769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6604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520"/>
              </a:spcBef>
            </a:pP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Государственный</a:t>
            </a:r>
            <a:endParaRPr sz="120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  <a:spcBef>
                <a:spcPts val="40"/>
              </a:spcBef>
            </a:pPr>
            <a:r>
              <a:rPr sz="1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контроль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375" y="3647440"/>
            <a:ext cx="1476375" cy="1341120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318770" marR="94615" indent="-216535">
              <a:lnSpc>
                <a:spcPct val="100000"/>
              </a:lnSpc>
              <a:spcBef>
                <a:spcPts val="330"/>
              </a:spcBef>
            </a:pP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Аккредитационные </a:t>
            </a:r>
            <a:r>
              <a:rPr sz="1200" spc="-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процедуры 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001F5F"/>
                </a:solidFill>
                <a:latin typeface="Times New Roman"/>
                <a:cs typeface="Times New Roman"/>
              </a:rPr>
              <a:t>Плановые 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 проверки</a:t>
            </a:r>
            <a:endParaRPr sz="1400">
              <a:latin typeface="Times New Roman"/>
              <a:cs typeface="Times New Roman"/>
            </a:endParaRPr>
          </a:p>
          <a:p>
            <a:pPr marL="265430" marR="260350" indent="149225">
              <a:lnSpc>
                <a:spcPts val="1680"/>
              </a:lnSpc>
              <a:spcBef>
                <a:spcPts val="50"/>
              </a:spcBef>
            </a:pPr>
            <a:r>
              <a:rPr sz="1400" spc="-10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качества </a:t>
            </a:r>
            <a:r>
              <a:rPr sz="14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обра</a:t>
            </a:r>
            <a:r>
              <a:rPr sz="1400" spc="-15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400" spc="-3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ания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375" y="4988559"/>
            <a:ext cx="1476375" cy="827405"/>
          </a:xfrm>
          <a:prstGeom prst="rect">
            <a:avLst/>
          </a:prstGeom>
          <a:solidFill>
            <a:srgbClr val="E9ECF4"/>
          </a:solidFill>
          <a:ln w="12700">
            <a:solidFill>
              <a:srgbClr val="FFFFFF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00965">
              <a:lnSpc>
                <a:spcPts val="1675"/>
              </a:lnSpc>
              <a:spcBef>
                <a:spcPts val="325"/>
              </a:spcBef>
            </a:pPr>
            <a:r>
              <a:rPr sz="1400" spc="-5" dirty="0">
                <a:solidFill>
                  <a:srgbClr val="C00000"/>
                </a:solidFill>
                <a:latin typeface="Times New Roman"/>
                <a:cs typeface="Times New Roman"/>
              </a:rPr>
              <a:t>Международные</a:t>
            </a:r>
            <a:endParaRPr sz="1400">
              <a:latin typeface="Times New Roman"/>
              <a:cs typeface="Times New Roman"/>
            </a:endParaRPr>
          </a:p>
          <a:p>
            <a:pPr marL="151130">
              <a:lnSpc>
                <a:spcPts val="1914"/>
              </a:lnSpc>
            </a:pPr>
            <a:r>
              <a:rPr sz="1600" spc="-10" dirty="0">
                <a:solidFill>
                  <a:srgbClr val="C00000"/>
                </a:solidFill>
                <a:latin typeface="Times New Roman"/>
                <a:cs typeface="Times New Roman"/>
              </a:rPr>
              <a:t>исследования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375" y="5815368"/>
            <a:ext cx="1476375" cy="826769"/>
          </a:xfrm>
          <a:prstGeom prst="rect">
            <a:avLst/>
          </a:prstGeom>
          <a:solidFill>
            <a:srgbClr val="D0D7E8"/>
          </a:solidFill>
          <a:ln w="12700">
            <a:solidFill>
              <a:srgbClr val="FFFFFF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439420" marR="432434" algn="ctr">
              <a:lnSpc>
                <a:spcPct val="100000"/>
              </a:lnSpc>
              <a:spcBef>
                <a:spcPts val="320"/>
              </a:spcBef>
            </a:pP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T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I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MSS  PISA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PIRLS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412235" y="888491"/>
            <a:ext cx="2823972" cy="950976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3886961" y="1078484"/>
            <a:ext cx="18745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7970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Оценка</a:t>
            </a:r>
            <a:r>
              <a:rPr sz="1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ВСОКО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требованиям</a:t>
            </a:r>
            <a:r>
              <a:rPr sz="16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ФГОС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4407408" y="2951988"/>
            <a:ext cx="1125220" cy="919480"/>
            <a:chOff x="4407408" y="2951988"/>
            <a:chExt cx="1125220" cy="919480"/>
          </a:xfrm>
        </p:grpSpPr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07408" y="2951988"/>
              <a:ext cx="1069848" cy="9083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10456" y="3009900"/>
              <a:ext cx="1121664" cy="86106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27982" y="3009912"/>
              <a:ext cx="952690" cy="792086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4427982" y="3009912"/>
            <a:ext cx="953135" cy="792480"/>
          </a:xfrm>
          <a:prstGeom prst="rect">
            <a:avLst/>
          </a:prstGeom>
          <a:ln w="9525">
            <a:solidFill>
              <a:srgbClr val="497DBA"/>
            </a:solidFill>
          </a:ln>
        </p:spPr>
        <p:txBody>
          <a:bodyPr vert="horz" wrap="square" lIns="0" tIns="114935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905"/>
              </a:spcBef>
            </a:pPr>
            <a:r>
              <a:rPr sz="1800" b="1" spc="-10" dirty="0">
                <a:latin typeface="Times New Roman"/>
                <a:cs typeface="Times New Roman"/>
              </a:rPr>
              <a:t>ФГОС</a:t>
            </a:r>
            <a:endParaRPr sz="1800">
              <a:latin typeface="Times New Roman"/>
              <a:cs typeface="Times New Roman"/>
            </a:endParaRPr>
          </a:p>
          <a:p>
            <a:pPr marL="208279">
              <a:lnSpc>
                <a:spcPct val="100000"/>
              </a:lnSpc>
            </a:pPr>
            <a:r>
              <a:rPr sz="1800" b="1" dirty="0">
                <a:latin typeface="Times New Roman"/>
                <a:cs typeface="Times New Roman"/>
              </a:rPr>
              <a:t>ООО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481828" y="2938272"/>
            <a:ext cx="1122045" cy="919480"/>
            <a:chOff x="5481828" y="2938272"/>
            <a:chExt cx="1122045" cy="919480"/>
          </a:xfrm>
        </p:grpSpPr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87924" y="2938272"/>
              <a:ext cx="1053083" cy="90830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81828" y="2996184"/>
              <a:ext cx="1121664" cy="86105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508117" y="2996958"/>
              <a:ext cx="936104" cy="792086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5508116" y="2996958"/>
            <a:ext cx="936625" cy="792480"/>
          </a:xfrm>
          <a:prstGeom prst="rect">
            <a:avLst/>
          </a:prstGeom>
          <a:ln w="9525">
            <a:solidFill>
              <a:srgbClr val="497DBA"/>
            </a:solidFill>
          </a:ln>
        </p:spPr>
        <p:txBody>
          <a:bodyPr vert="horz" wrap="square" lIns="0" tIns="114935" rIns="0" bIns="0" rtlCol="0">
            <a:spAutoFit/>
          </a:bodyPr>
          <a:lstStyle/>
          <a:p>
            <a:pPr marL="127635">
              <a:lnSpc>
                <a:spcPct val="100000"/>
              </a:lnSpc>
              <a:spcBef>
                <a:spcPts val="905"/>
              </a:spcBef>
            </a:pPr>
            <a:r>
              <a:rPr sz="1800" b="1" spc="-10" dirty="0">
                <a:latin typeface="Times New Roman"/>
                <a:cs typeface="Times New Roman"/>
              </a:rPr>
              <a:t>ФГОС</a:t>
            </a:r>
            <a:endParaRPr sz="1800">
              <a:latin typeface="Times New Roman"/>
              <a:cs typeface="Times New Roman"/>
            </a:endParaRPr>
          </a:p>
          <a:p>
            <a:pPr marL="208279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СОО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7883397" y="1613916"/>
            <a:ext cx="1267460" cy="4582160"/>
            <a:chOff x="7883397" y="1613916"/>
            <a:chExt cx="1267460" cy="4582160"/>
          </a:xfrm>
        </p:grpSpPr>
        <p:sp>
          <p:nvSpPr>
            <p:cNvPr id="42" name="object 42"/>
            <p:cNvSpPr/>
            <p:nvPr/>
          </p:nvSpPr>
          <p:spPr>
            <a:xfrm>
              <a:off x="7889747" y="1626616"/>
              <a:ext cx="1254760" cy="1314450"/>
            </a:xfrm>
            <a:custGeom>
              <a:avLst/>
              <a:gdLst/>
              <a:ahLst/>
              <a:cxnLst/>
              <a:rect l="l" t="t" r="r" b="b"/>
              <a:pathLst>
                <a:path w="1254759" h="1314450">
                  <a:moveTo>
                    <a:pt x="0" y="1314323"/>
                  </a:moveTo>
                  <a:lnTo>
                    <a:pt x="1254201" y="1314323"/>
                  </a:lnTo>
                  <a:lnTo>
                    <a:pt x="1254201" y="0"/>
                  </a:lnTo>
                  <a:lnTo>
                    <a:pt x="0" y="0"/>
                  </a:lnTo>
                  <a:lnTo>
                    <a:pt x="0" y="1314323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889747" y="2979038"/>
              <a:ext cx="1254760" cy="1870710"/>
            </a:xfrm>
            <a:custGeom>
              <a:avLst/>
              <a:gdLst/>
              <a:ahLst/>
              <a:cxnLst/>
              <a:rect l="l" t="t" r="r" b="b"/>
              <a:pathLst>
                <a:path w="1254759" h="1870710">
                  <a:moveTo>
                    <a:pt x="0" y="1870710"/>
                  </a:moveTo>
                  <a:lnTo>
                    <a:pt x="1254201" y="1870710"/>
                  </a:lnTo>
                  <a:lnTo>
                    <a:pt x="1254201" y="0"/>
                  </a:lnTo>
                  <a:lnTo>
                    <a:pt x="0" y="0"/>
                  </a:lnTo>
                  <a:lnTo>
                    <a:pt x="0" y="1870710"/>
                  </a:lnTo>
                  <a:close/>
                </a:path>
              </a:pathLst>
            </a:custGeom>
            <a:solidFill>
              <a:srgbClr val="D0D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889747" y="4849837"/>
              <a:ext cx="1254760" cy="1333500"/>
            </a:xfrm>
            <a:custGeom>
              <a:avLst/>
              <a:gdLst/>
              <a:ahLst/>
              <a:cxnLst/>
              <a:rect l="l" t="t" r="r" b="b"/>
              <a:pathLst>
                <a:path w="1254759" h="1333500">
                  <a:moveTo>
                    <a:pt x="1254201" y="0"/>
                  </a:moveTo>
                  <a:lnTo>
                    <a:pt x="0" y="0"/>
                  </a:lnTo>
                  <a:lnTo>
                    <a:pt x="0" y="1333372"/>
                  </a:lnTo>
                  <a:lnTo>
                    <a:pt x="1254201" y="1333372"/>
                  </a:lnTo>
                  <a:lnTo>
                    <a:pt x="1254201" y="0"/>
                  </a:lnTo>
                  <a:close/>
                </a:path>
              </a:pathLst>
            </a:custGeom>
            <a:solidFill>
              <a:srgbClr val="E9E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883397" y="2940938"/>
              <a:ext cx="1261110" cy="38100"/>
            </a:xfrm>
            <a:custGeom>
              <a:avLst/>
              <a:gdLst/>
              <a:ahLst/>
              <a:cxnLst/>
              <a:rect l="l" t="t" r="r" b="b"/>
              <a:pathLst>
                <a:path w="1261109" h="38100">
                  <a:moveTo>
                    <a:pt x="0" y="38100"/>
                  </a:moveTo>
                  <a:lnTo>
                    <a:pt x="1260602" y="38100"/>
                  </a:lnTo>
                  <a:lnTo>
                    <a:pt x="1260602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889747" y="1620266"/>
              <a:ext cx="0" cy="4569460"/>
            </a:xfrm>
            <a:custGeom>
              <a:avLst/>
              <a:gdLst/>
              <a:ahLst/>
              <a:cxnLst/>
              <a:rect l="l" t="t" r="r" b="b"/>
              <a:pathLst>
                <a:path h="4569460">
                  <a:moveTo>
                    <a:pt x="0" y="0"/>
                  </a:moveTo>
                  <a:lnTo>
                    <a:pt x="0" y="4569294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9143999" y="1620266"/>
              <a:ext cx="0" cy="4569460"/>
            </a:xfrm>
            <a:custGeom>
              <a:avLst/>
              <a:gdLst/>
              <a:ahLst/>
              <a:cxnLst/>
              <a:rect l="l" t="t" r="r" b="b"/>
              <a:pathLst>
                <a:path h="4569460">
                  <a:moveTo>
                    <a:pt x="0" y="0"/>
                  </a:moveTo>
                  <a:lnTo>
                    <a:pt x="0" y="4569294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883397" y="1620266"/>
              <a:ext cx="1261110" cy="12700"/>
            </a:xfrm>
            <a:custGeom>
              <a:avLst/>
              <a:gdLst/>
              <a:ahLst/>
              <a:cxnLst/>
              <a:rect l="l" t="t" r="r" b="b"/>
              <a:pathLst>
                <a:path w="1261109" h="12700">
                  <a:moveTo>
                    <a:pt x="0" y="12700"/>
                  </a:moveTo>
                  <a:lnTo>
                    <a:pt x="1260602" y="12700"/>
                  </a:lnTo>
                  <a:lnTo>
                    <a:pt x="1260602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7896097" y="1655444"/>
            <a:ext cx="1242060" cy="574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95"/>
              </a:spcBef>
            </a:pPr>
            <a:r>
              <a:rPr sz="13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Мониторинг</a:t>
            </a:r>
            <a:endParaRPr sz="1300">
              <a:latin typeface="Times New Roman"/>
              <a:cs typeface="Times New Roman"/>
            </a:endParaRPr>
          </a:p>
          <a:p>
            <a:pPr marL="86360">
              <a:lnSpc>
                <a:spcPct val="100000"/>
              </a:lnSpc>
            </a:pPr>
            <a:r>
              <a:rPr sz="1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образовательных</a:t>
            </a:r>
            <a:endParaRPr sz="1000">
              <a:latin typeface="Times New Roman"/>
              <a:cs typeface="Times New Roman"/>
            </a:endParaRPr>
          </a:p>
          <a:p>
            <a:pPr marL="86360">
              <a:lnSpc>
                <a:spcPct val="100000"/>
              </a:lnSpc>
              <a:spcBef>
                <a:spcPts val="5"/>
              </a:spcBef>
            </a:pPr>
            <a:r>
              <a:rPr sz="13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достижений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896097" y="2989326"/>
            <a:ext cx="1242060" cy="1824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" marR="17145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Диагностика 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ме</a:t>
            </a:r>
            <a:r>
              <a:rPr sz="1000" b="1" spc="20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000" b="1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1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предм</a:t>
            </a:r>
            <a:r>
              <a:rPr sz="1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10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н</a:t>
            </a:r>
            <a:r>
              <a:rPr sz="1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ых  </a:t>
            </a: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результатов:</a:t>
            </a:r>
            <a:endParaRPr sz="1200">
              <a:latin typeface="Times New Roman"/>
              <a:cs typeface="Times New Roman"/>
            </a:endParaRPr>
          </a:p>
          <a:p>
            <a:pPr marL="258445" indent="-172720">
              <a:lnSpc>
                <a:spcPct val="100000"/>
              </a:lnSpc>
              <a:buChar char="-"/>
              <a:tabLst>
                <a:tab pos="259079" algn="l"/>
              </a:tabLst>
            </a:pP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межпредметн</a:t>
            </a:r>
            <a:endParaRPr sz="1200">
              <a:latin typeface="Times New Roman"/>
              <a:cs typeface="Times New Roman"/>
            </a:endParaRPr>
          </a:p>
          <a:p>
            <a:pPr marL="258445">
              <a:lnSpc>
                <a:spcPct val="100000"/>
              </a:lnSpc>
            </a:pP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ая</a:t>
            </a:r>
            <a:endParaRPr sz="1200">
              <a:latin typeface="Times New Roman"/>
              <a:cs typeface="Times New Roman"/>
            </a:endParaRPr>
          </a:p>
          <a:p>
            <a:pPr marL="258445">
              <a:lnSpc>
                <a:spcPct val="100000"/>
              </a:lnSpc>
            </a:pP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диагностика</a:t>
            </a:r>
            <a:endParaRPr sz="1200">
              <a:latin typeface="Times New Roman"/>
              <a:cs typeface="Times New Roman"/>
            </a:endParaRPr>
          </a:p>
          <a:p>
            <a:pPr marL="258445" marR="77470" indent="-172720">
              <a:lnSpc>
                <a:spcPct val="100000"/>
              </a:lnSpc>
              <a:buChar char="-"/>
              <a:tabLst>
                <a:tab pos="259079" algn="l"/>
              </a:tabLst>
            </a:pP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аг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2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а  </a:t>
            </a:r>
            <a:r>
              <a:rPr sz="1200" spc="-55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spc="-2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тент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2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с  ти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решения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проблем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889747" y="4849748"/>
            <a:ext cx="1254760" cy="1333500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35"/>
              </a:spcBef>
            </a:pP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Предметная</a:t>
            </a:r>
            <a:endParaRPr sz="1200">
              <a:latin typeface="Times New Roman"/>
              <a:cs typeface="Times New Roman"/>
            </a:endParaRPr>
          </a:p>
          <a:p>
            <a:pPr marL="92710">
              <a:lnSpc>
                <a:spcPct val="100000"/>
              </a:lnSpc>
            </a:pP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диагностика:</a:t>
            </a:r>
            <a:endParaRPr sz="1200">
              <a:latin typeface="Times New Roman"/>
              <a:cs typeface="Times New Roman"/>
            </a:endParaRPr>
          </a:p>
          <a:p>
            <a:pPr marL="264795" indent="-172720">
              <a:lnSpc>
                <a:spcPct val="100000"/>
              </a:lnSpc>
              <a:buChar char="-"/>
              <a:tabLst>
                <a:tab pos="265430" algn="l"/>
              </a:tabLst>
            </a:pP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стартовая</a:t>
            </a:r>
            <a:endParaRPr sz="1200">
              <a:latin typeface="Times New Roman"/>
              <a:cs typeface="Times New Roman"/>
            </a:endParaRPr>
          </a:p>
          <a:p>
            <a:pPr marL="264795" indent="-172720">
              <a:lnSpc>
                <a:spcPct val="100000"/>
              </a:lnSpc>
              <a:buChar char="-"/>
              <a:tabLst>
                <a:tab pos="265430" algn="l"/>
              </a:tabLst>
            </a:pP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рубежная</a:t>
            </a:r>
            <a:endParaRPr sz="1200">
              <a:latin typeface="Times New Roman"/>
              <a:cs typeface="Times New Roman"/>
            </a:endParaRPr>
          </a:p>
          <a:p>
            <a:pPr marL="264795" indent="-172720">
              <a:lnSpc>
                <a:spcPct val="100000"/>
              </a:lnSpc>
              <a:buChar char="-"/>
              <a:tabLst>
                <a:tab pos="265430" algn="l"/>
              </a:tabLst>
            </a:pP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итоговая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043683" y="920496"/>
            <a:ext cx="1416050" cy="1390015"/>
            <a:chOff x="2043683" y="920496"/>
            <a:chExt cx="1416050" cy="1390015"/>
          </a:xfrm>
        </p:grpSpPr>
        <p:pic>
          <p:nvPicPr>
            <p:cNvPr id="53" name="object 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043683" y="920496"/>
              <a:ext cx="1415795" cy="1389888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348483" y="1197864"/>
              <a:ext cx="838200" cy="880872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084831" y="941832"/>
              <a:ext cx="1333499" cy="1306068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199385" y="1056767"/>
              <a:ext cx="1103629" cy="1077087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2199385" y="1056767"/>
              <a:ext cx="1103630" cy="1077595"/>
            </a:xfrm>
            <a:custGeom>
              <a:avLst/>
              <a:gdLst/>
              <a:ahLst/>
              <a:cxnLst/>
              <a:rect l="l" t="t" r="r" b="b"/>
              <a:pathLst>
                <a:path w="1103629" h="1077595">
                  <a:moveTo>
                    <a:pt x="0" y="538607"/>
                  </a:moveTo>
                  <a:lnTo>
                    <a:pt x="2025" y="492138"/>
                  </a:lnTo>
                  <a:lnTo>
                    <a:pt x="7990" y="446766"/>
                  </a:lnTo>
                  <a:lnTo>
                    <a:pt x="17729" y="402652"/>
                  </a:lnTo>
                  <a:lnTo>
                    <a:pt x="31078" y="359960"/>
                  </a:lnTo>
                  <a:lnTo>
                    <a:pt x="47870" y="318849"/>
                  </a:lnTo>
                  <a:lnTo>
                    <a:pt x="67940" y="279482"/>
                  </a:lnTo>
                  <a:lnTo>
                    <a:pt x="91122" y="242020"/>
                  </a:lnTo>
                  <a:lnTo>
                    <a:pt x="117251" y="206626"/>
                  </a:lnTo>
                  <a:lnTo>
                    <a:pt x="146161" y="173461"/>
                  </a:lnTo>
                  <a:lnTo>
                    <a:pt x="177687" y="142687"/>
                  </a:lnTo>
                  <a:lnTo>
                    <a:pt x="211663" y="114466"/>
                  </a:lnTo>
                  <a:lnTo>
                    <a:pt x="247923" y="88959"/>
                  </a:lnTo>
                  <a:lnTo>
                    <a:pt x="286303" y="66328"/>
                  </a:lnTo>
                  <a:lnTo>
                    <a:pt x="326637" y="46735"/>
                  </a:lnTo>
                  <a:lnTo>
                    <a:pt x="368758" y="30341"/>
                  </a:lnTo>
                  <a:lnTo>
                    <a:pt x="412502" y="17309"/>
                  </a:lnTo>
                  <a:lnTo>
                    <a:pt x="457703" y="7801"/>
                  </a:lnTo>
                  <a:lnTo>
                    <a:pt x="504196" y="1977"/>
                  </a:lnTo>
                  <a:lnTo>
                    <a:pt x="551814" y="0"/>
                  </a:lnTo>
                  <a:lnTo>
                    <a:pt x="599433" y="1977"/>
                  </a:lnTo>
                  <a:lnTo>
                    <a:pt x="645926" y="7801"/>
                  </a:lnTo>
                  <a:lnTo>
                    <a:pt x="691127" y="17309"/>
                  </a:lnTo>
                  <a:lnTo>
                    <a:pt x="734871" y="30341"/>
                  </a:lnTo>
                  <a:lnTo>
                    <a:pt x="776992" y="46735"/>
                  </a:lnTo>
                  <a:lnTo>
                    <a:pt x="817326" y="66328"/>
                  </a:lnTo>
                  <a:lnTo>
                    <a:pt x="855706" y="88959"/>
                  </a:lnTo>
                  <a:lnTo>
                    <a:pt x="891966" y="114466"/>
                  </a:lnTo>
                  <a:lnTo>
                    <a:pt x="925942" y="142687"/>
                  </a:lnTo>
                  <a:lnTo>
                    <a:pt x="957468" y="173461"/>
                  </a:lnTo>
                  <a:lnTo>
                    <a:pt x="986378" y="206626"/>
                  </a:lnTo>
                  <a:lnTo>
                    <a:pt x="1012507" y="242020"/>
                  </a:lnTo>
                  <a:lnTo>
                    <a:pt x="1035689" y="279482"/>
                  </a:lnTo>
                  <a:lnTo>
                    <a:pt x="1055759" y="318849"/>
                  </a:lnTo>
                  <a:lnTo>
                    <a:pt x="1072551" y="359960"/>
                  </a:lnTo>
                  <a:lnTo>
                    <a:pt x="1085900" y="402652"/>
                  </a:lnTo>
                  <a:lnTo>
                    <a:pt x="1095639" y="446766"/>
                  </a:lnTo>
                  <a:lnTo>
                    <a:pt x="1101604" y="492138"/>
                  </a:lnTo>
                  <a:lnTo>
                    <a:pt x="1103629" y="538607"/>
                  </a:lnTo>
                  <a:lnTo>
                    <a:pt x="1101604" y="585074"/>
                  </a:lnTo>
                  <a:lnTo>
                    <a:pt x="1095639" y="630443"/>
                  </a:lnTo>
                  <a:lnTo>
                    <a:pt x="1085900" y="674552"/>
                  </a:lnTo>
                  <a:lnTo>
                    <a:pt x="1072551" y="717239"/>
                  </a:lnTo>
                  <a:lnTo>
                    <a:pt x="1055759" y="758343"/>
                  </a:lnTo>
                  <a:lnTo>
                    <a:pt x="1035689" y="797701"/>
                  </a:lnTo>
                  <a:lnTo>
                    <a:pt x="1012507" y="835154"/>
                  </a:lnTo>
                  <a:lnTo>
                    <a:pt x="986378" y="870538"/>
                  </a:lnTo>
                  <a:lnTo>
                    <a:pt x="957468" y="903693"/>
                  </a:lnTo>
                  <a:lnTo>
                    <a:pt x="925942" y="934457"/>
                  </a:lnTo>
                  <a:lnTo>
                    <a:pt x="891966" y="962669"/>
                  </a:lnTo>
                  <a:lnTo>
                    <a:pt x="855706" y="988166"/>
                  </a:lnTo>
                  <a:lnTo>
                    <a:pt x="817326" y="1010788"/>
                  </a:lnTo>
                  <a:lnTo>
                    <a:pt x="776992" y="1030373"/>
                  </a:lnTo>
                  <a:lnTo>
                    <a:pt x="734871" y="1046759"/>
                  </a:lnTo>
                  <a:lnTo>
                    <a:pt x="691127" y="1059785"/>
                  </a:lnTo>
                  <a:lnTo>
                    <a:pt x="645926" y="1069289"/>
                  </a:lnTo>
                  <a:lnTo>
                    <a:pt x="599433" y="1075110"/>
                  </a:lnTo>
                  <a:lnTo>
                    <a:pt x="551814" y="1077087"/>
                  </a:lnTo>
                  <a:lnTo>
                    <a:pt x="504196" y="1075110"/>
                  </a:lnTo>
                  <a:lnTo>
                    <a:pt x="457703" y="1069289"/>
                  </a:lnTo>
                  <a:lnTo>
                    <a:pt x="412502" y="1059785"/>
                  </a:lnTo>
                  <a:lnTo>
                    <a:pt x="368758" y="1046759"/>
                  </a:lnTo>
                  <a:lnTo>
                    <a:pt x="326637" y="1030373"/>
                  </a:lnTo>
                  <a:lnTo>
                    <a:pt x="286303" y="1010788"/>
                  </a:lnTo>
                  <a:lnTo>
                    <a:pt x="247923" y="988166"/>
                  </a:lnTo>
                  <a:lnTo>
                    <a:pt x="211663" y="962669"/>
                  </a:lnTo>
                  <a:lnTo>
                    <a:pt x="177687" y="934457"/>
                  </a:lnTo>
                  <a:lnTo>
                    <a:pt x="146161" y="903693"/>
                  </a:lnTo>
                  <a:lnTo>
                    <a:pt x="117251" y="870538"/>
                  </a:lnTo>
                  <a:lnTo>
                    <a:pt x="91122" y="835154"/>
                  </a:lnTo>
                  <a:lnTo>
                    <a:pt x="67940" y="797701"/>
                  </a:lnTo>
                  <a:lnTo>
                    <a:pt x="47870" y="758343"/>
                  </a:lnTo>
                  <a:lnTo>
                    <a:pt x="31078" y="717239"/>
                  </a:lnTo>
                  <a:lnTo>
                    <a:pt x="17729" y="674552"/>
                  </a:lnTo>
                  <a:lnTo>
                    <a:pt x="7990" y="630443"/>
                  </a:lnTo>
                  <a:lnTo>
                    <a:pt x="2025" y="585074"/>
                  </a:lnTo>
                  <a:lnTo>
                    <a:pt x="0" y="538607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2463545" y="1243076"/>
            <a:ext cx="5778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1 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spc="-10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того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ая  диагнос- </a:t>
            </a:r>
            <a:r>
              <a:rPr sz="1100" spc="-2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тика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331975" y="2074164"/>
            <a:ext cx="1426845" cy="1365885"/>
            <a:chOff x="1331975" y="2074164"/>
            <a:chExt cx="1426845" cy="1365885"/>
          </a:xfrm>
        </p:grpSpPr>
        <p:pic>
          <p:nvPicPr>
            <p:cNvPr id="60" name="object 6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331975" y="2074164"/>
              <a:ext cx="1426464" cy="1365503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15439" y="2339340"/>
              <a:ext cx="890016" cy="88087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73123" y="2095500"/>
              <a:ext cx="1344168" cy="1283208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87169" y="2209546"/>
              <a:ext cx="1116076" cy="1054353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487169" y="2209546"/>
              <a:ext cx="1116330" cy="1054735"/>
            </a:xfrm>
            <a:custGeom>
              <a:avLst/>
              <a:gdLst/>
              <a:ahLst/>
              <a:cxnLst/>
              <a:rect l="l" t="t" r="r" b="b"/>
              <a:pathLst>
                <a:path w="1116330" h="1054735">
                  <a:moveTo>
                    <a:pt x="0" y="527176"/>
                  </a:moveTo>
                  <a:lnTo>
                    <a:pt x="2048" y="481699"/>
                  </a:lnTo>
                  <a:lnTo>
                    <a:pt x="8080" y="437294"/>
                  </a:lnTo>
                  <a:lnTo>
                    <a:pt x="17930" y="394120"/>
                  </a:lnTo>
                  <a:lnTo>
                    <a:pt x="31429" y="352336"/>
                  </a:lnTo>
                  <a:lnTo>
                    <a:pt x="48411" y="312099"/>
                  </a:lnTo>
                  <a:lnTo>
                    <a:pt x="68707" y="273567"/>
                  </a:lnTo>
                  <a:lnTo>
                    <a:pt x="92151" y="236901"/>
                  </a:lnTo>
                  <a:lnTo>
                    <a:pt x="118575" y="202257"/>
                  </a:lnTo>
                  <a:lnTo>
                    <a:pt x="147812" y="169795"/>
                  </a:lnTo>
                  <a:lnTo>
                    <a:pt x="179694" y="139673"/>
                  </a:lnTo>
                  <a:lnTo>
                    <a:pt x="214053" y="112048"/>
                  </a:lnTo>
                  <a:lnTo>
                    <a:pt x="250723" y="87081"/>
                  </a:lnTo>
                  <a:lnTo>
                    <a:pt x="289536" y="64928"/>
                  </a:lnTo>
                  <a:lnTo>
                    <a:pt x="330324" y="45749"/>
                  </a:lnTo>
                  <a:lnTo>
                    <a:pt x="372920" y="29702"/>
                  </a:lnTo>
                  <a:lnTo>
                    <a:pt x="417157" y="16945"/>
                  </a:lnTo>
                  <a:lnTo>
                    <a:pt x="462867" y="7636"/>
                  </a:lnTo>
                  <a:lnTo>
                    <a:pt x="509883" y="1935"/>
                  </a:lnTo>
                  <a:lnTo>
                    <a:pt x="558038" y="0"/>
                  </a:lnTo>
                  <a:lnTo>
                    <a:pt x="606192" y="1935"/>
                  </a:lnTo>
                  <a:lnTo>
                    <a:pt x="653208" y="7636"/>
                  </a:lnTo>
                  <a:lnTo>
                    <a:pt x="698918" y="16945"/>
                  </a:lnTo>
                  <a:lnTo>
                    <a:pt x="743155" y="29702"/>
                  </a:lnTo>
                  <a:lnTo>
                    <a:pt x="785751" y="45749"/>
                  </a:lnTo>
                  <a:lnTo>
                    <a:pt x="826539" y="64928"/>
                  </a:lnTo>
                  <a:lnTo>
                    <a:pt x="865352" y="87081"/>
                  </a:lnTo>
                  <a:lnTo>
                    <a:pt x="902022" y="112048"/>
                  </a:lnTo>
                  <a:lnTo>
                    <a:pt x="936381" y="139673"/>
                  </a:lnTo>
                  <a:lnTo>
                    <a:pt x="968263" y="169795"/>
                  </a:lnTo>
                  <a:lnTo>
                    <a:pt x="997500" y="202257"/>
                  </a:lnTo>
                  <a:lnTo>
                    <a:pt x="1023924" y="236901"/>
                  </a:lnTo>
                  <a:lnTo>
                    <a:pt x="1047368" y="273567"/>
                  </a:lnTo>
                  <a:lnTo>
                    <a:pt x="1067664" y="312099"/>
                  </a:lnTo>
                  <a:lnTo>
                    <a:pt x="1084646" y="352336"/>
                  </a:lnTo>
                  <a:lnTo>
                    <a:pt x="1098145" y="394120"/>
                  </a:lnTo>
                  <a:lnTo>
                    <a:pt x="1107995" y="437294"/>
                  </a:lnTo>
                  <a:lnTo>
                    <a:pt x="1114027" y="481699"/>
                  </a:lnTo>
                  <a:lnTo>
                    <a:pt x="1116076" y="527176"/>
                  </a:lnTo>
                  <a:lnTo>
                    <a:pt x="1114027" y="572654"/>
                  </a:lnTo>
                  <a:lnTo>
                    <a:pt x="1107995" y="617059"/>
                  </a:lnTo>
                  <a:lnTo>
                    <a:pt x="1098145" y="660233"/>
                  </a:lnTo>
                  <a:lnTo>
                    <a:pt x="1084646" y="702017"/>
                  </a:lnTo>
                  <a:lnTo>
                    <a:pt x="1067664" y="742254"/>
                  </a:lnTo>
                  <a:lnTo>
                    <a:pt x="1047368" y="780786"/>
                  </a:lnTo>
                  <a:lnTo>
                    <a:pt x="1023924" y="817452"/>
                  </a:lnTo>
                  <a:lnTo>
                    <a:pt x="997500" y="852096"/>
                  </a:lnTo>
                  <a:lnTo>
                    <a:pt x="968263" y="884558"/>
                  </a:lnTo>
                  <a:lnTo>
                    <a:pt x="936381" y="914680"/>
                  </a:lnTo>
                  <a:lnTo>
                    <a:pt x="902022" y="942305"/>
                  </a:lnTo>
                  <a:lnTo>
                    <a:pt x="865352" y="967272"/>
                  </a:lnTo>
                  <a:lnTo>
                    <a:pt x="826539" y="989425"/>
                  </a:lnTo>
                  <a:lnTo>
                    <a:pt x="785751" y="1008604"/>
                  </a:lnTo>
                  <a:lnTo>
                    <a:pt x="743155" y="1024651"/>
                  </a:lnTo>
                  <a:lnTo>
                    <a:pt x="698918" y="1037408"/>
                  </a:lnTo>
                  <a:lnTo>
                    <a:pt x="653208" y="1046717"/>
                  </a:lnTo>
                  <a:lnTo>
                    <a:pt x="606192" y="1052418"/>
                  </a:lnTo>
                  <a:lnTo>
                    <a:pt x="558038" y="1054353"/>
                  </a:lnTo>
                  <a:lnTo>
                    <a:pt x="509883" y="1052418"/>
                  </a:lnTo>
                  <a:lnTo>
                    <a:pt x="462867" y="1046717"/>
                  </a:lnTo>
                  <a:lnTo>
                    <a:pt x="417157" y="1037408"/>
                  </a:lnTo>
                  <a:lnTo>
                    <a:pt x="372920" y="1024651"/>
                  </a:lnTo>
                  <a:lnTo>
                    <a:pt x="330324" y="1008604"/>
                  </a:lnTo>
                  <a:lnTo>
                    <a:pt x="289536" y="989425"/>
                  </a:lnTo>
                  <a:lnTo>
                    <a:pt x="250723" y="967272"/>
                  </a:lnTo>
                  <a:lnTo>
                    <a:pt x="214053" y="942305"/>
                  </a:lnTo>
                  <a:lnTo>
                    <a:pt x="179694" y="914680"/>
                  </a:lnTo>
                  <a:lnTo>
                    <a:pt x="147812" y="884558"/>
                  </a:lnTo>
                  <a:lnTo>
                    <a:pt x="118575" y="852096"/>
                  </a:lnTo>
                  <a:lnTo>
                    <a:pt x="92151" y="817452"/>
                  </a:lnTo>
                  <a:lnTo>
                    <a:pt x="68707" y="780786"/>
                  </a:lnTo>
                  <a:lnTo>
                    <a:pt x="48411" y="742254"/>
                  </a:lnTo>
                  <a:lnTo>
                    <a:pt x="31429" y="702017"/>
                  </a:lnTo>
                  <a:lnTo>
                    <a:pt x="17930" y="660233"/>
                  </a:lnTo>
                  <a:lnTo>
                    <a:pt x="8080" y="617059"/>
                  </a:lnTo>
                  <a:lnTo>
                    <a:pt x="2048" y="572654"/>
                  </a:lnTo>
                  <a:lnTo>
                    <a:pt x="0" y="527176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1730120" y="2384806"/>
            <a:ext cx="63182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2 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то</a:t>
            </a:r>
            <a:r>
              <a:rPr sz="11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11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ая  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диагнос- 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 тика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295400" y="3345179"/>
            <a:ext cx="1499870" cy="1452880"/>
            <a:chOff x="1295400" y="3345179"/>
            <a:chExt cx="1499870" cy="1452880"/>
          </a:xfrm>
        </p:grpSpPr>
        <p:pic>
          <p:nvPicPr>
            <p:cNvPr id="67" name="object 6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95400" y="3345179"/>
              <a:ext cx="1499615" cy="1452372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615440" y="3653027"/>
              <a:ext cx="890016" cy="880872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336548" y="3366515"/>
              <a:ext cx="1417319" cy="137007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451229" y="3480434"/>
              <a:ext cx="1188085" cy="1141602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1451229" y="3480434"/>
              <a:ext cx="1188085" cy="1141730"/>
            </a:xfrm>
            <a:custGeom>
              <a:avLst/>
              <a:gdLst/>
              <a:ahLst/>
              <a:cxnLst/>
              <a:rect l="l" t="t" r="r" b="b"/>
              <a:pathLst>
                <a:path w="1188085" h="1141729">
                  <a:moveTo>
                    <a:pt x="0" y="570864"/>
                  </a:moveTo>
                  <a:lnTo>
                    <a:pt x="1969" y="524054"/>
                  </a:lnTo>
                  <a:lnTo>
                    <a:pt x="7774" y="478283"/>
                  </a:lnTo>
                  <a:lnTo>
                    <a:pt x="17262" y="433700"/>
                  </a:lnTo>
                  <a:lnTo>
                    <a:pt x="30281" y="390452"/>
                  </a:lnTo>
                  <a:lnTo>
                    <a:pt x="46678" y="348686"/>
                  </a:lnTo>
                  <a:lnTo>
                    <a:pt x="66299" y="308548"/>
                  </a:lnTo>
                  <a:lnTo>
                    <a:pt x="88992" y="270186"/>
                  </a:lnTo>
                  <a:lnTo>
                    <a:pt x="114604" y="233748"/>
                  </a:lnTo>
                  <a:lnTo>
                    <a:pt x="142982" y="199379"/>
                  </a:lnTo>
                  <a:lnTo>
                    <a:pt x="173974" y="167227"/>
                  </a:lnTo>
                  <a:lnTo>
                    <a:pt x="207425" y="137439"/>
                  </a:lnTo>
                  <a:lnTo>
                    <a:pt x="243184" y="110162"/>
                  </a:lnTo>
                  <a:lnTo>
                    <a:pt x="281098" y="85544"/>
                  </a:lnTo>
                  <a:lnTo>
                    <a:pt x="321013" y="63731"/>
                  </a:lnTo>
                  <a:lnTo>
                    <a:pt x="362777" y="44870"/>
                  </a:lnTo>
                  <a:lnTo>
                    <a:pt x="406237" y="29109"/>
                  </a:lnTo>
                  <a:lnTo>
                    <a:pt x="451240" y="16594"/>
                  </a:lnTo>
                  <a:lnTo>
                    <a:pt x="497633" y="7473"/>
                  </a:lnTo>
                  <a:lnTo>
                    <a:pt x="545264" y="1892"/>
                  </a:lnTo>
                  <a:lnTo>
                    <a:pt x="593979" y="0"/>
                  </a:lnTo>
                  <a:lnTo>
                    <a:pt x="642712" y="1892"/>
                  </a:lnTo>
                  <a:lnTo>
                    <a:pt x="690358" y="7473"/>
                  </a:lnTo>
                  <a:lnTo>
                    <a:pt x="736766" y="16594"/>
                  </a:lnTo>
                  <a:lnTo>
                    <a:pt x="781782" y="29109"/>
                  </a:lnTo>
                  <a:lnTo>
                    <a:pt x="825253" y="44870"/>
                  </a:lnTo>
                  <a:lnTo>
                    <a:pt x="867027" y="63731"/>
                  </a:lnTo>
                  <a:lnTo>
                    <a:pt x="906951" y="85544"/>
                  </a:lnTo>
                  <a:lnTo>
                    <a:pt x="944872" y="110162"/>
                  </a:lnTo>
                  <a:lnTo>
                    <a:pt x="980638" y="137439"/>
                  </a:lnTo>
                  <a:lnTo>
                    <a:pt x="1014095" y="167227"/>
                  </a:lnTo>
                  <a:lnTo>
                    <a:pt x="1045090" y="199379"/>
                  </a:lnTo>
                  <a:lnTo>
                    <a:pt x="1073472" y="233748"/>
                  </a:lnTo>
                  <a:lnTo>
                    <a:pt x="1099086" y="270186"/>
                  </a:lnTo>
                  <a:lnTo>
                    <a:pt x="1121781" y="308548"/>
                  </a:lnTo>
                  <a:lnTo>
                    <a:pt x="1141404" y="348686"/>
                  </a:lnTo>
                  <a:lnTo>
                    <a:pt x="1157802" y="390452"/>
                  </a:lnTo>
                  <a:lnTo>
                    <a:pt x="1170821" y="433700"/>
                  </a:lnTo>
                  <a:lnTo>
                    <a:pt x="1180310" y="478283"/>
                  </a:lnTo>
                  <a:lnTo>
                    <a:pt x="1186115" y="524054"/>
                  </a:lnTo>
                  <a:lnTo>
                    <a:pt x="1188085" y="570864"/>
                  </a:lnTo>
                  <a:lnTo>
                    <a:pt x="1186115" y="617674"/>
                  </a:lnTo>
                  <a:lnTo>
                    <a:pt x="1180310" y="663442"/>
                  </a:lnTo>
                  <a:lnTo>
                    <a:pt x="1170821" y="708021"/>
                  </a:lnTo>
                  <a:lnTo>
                    <a:pt x="1157802" y="751263"/>
                  </a:lnTo>
                  <a:lnTo>
                    <a:pt x="1141404" y="793023"/>
                  </a:lnTo>
                  <a:lnTo>
                    <a:pt x="1121781" y="833153"/>
                  </a:lnTo>
                  <a:lnTo>
                    <a:pt x="1099086" y="871507"/>
                  </a:lnTo>
                  <a:lnTo>
                    <a:pt x="1073472" y="907937"/>
                  </a:lnTo>
                  <a:lnTo>
                    <a:pt x="1045090" y="942296"/>
                  </a:lnTo>
                  <a:lnTo>
                    <a:pt x="1014095" y="974439"/>
                  </a:lnTo>
                  <a:lnTo>
                    <a:pt x="980638" y="1004217"/>
                  </a:lnTo>
                  <a:lnTo>
                    <a:pt x="944872" y="1031484"/>
                  </a:lnTo>
                  <a:lnTo>
                    <a:pt x="906951" y="1056094"/>
                  </a:lnTo>
                  <a:lnTo>
                    <a:pt x="867027" y="1077899"/>
                  </a:lnTo>
                  <a:lnTo>
                    <a:pt x="825253" y="1096752"/>
                  </a:lnTo>
                  <a:lnTo>
                    <a:pt x="781782" y="1112506"/>
                  </a:lnTo>
                  <a:lnTo>
                    <a:pt x="736766" y="1125016"/>
                  </a:lnTo>
                  <a:lnTo>
                    <a:pt x="690358" y="1134133"/>
                  </a:lnTo>
                  <a:lnTo>
                    <a:pt x="642712" y="1139711"/>
                  </a:lnTo>
                  <a:lnTo>
                    <a:pt x="593979" y="1141602"/>
                  </a:lnTo>
                  <a:lnTo>
                    <a:pt x="545264" y="1139711"/>
                  </a:lnTo>
                  <a:lnTo>
                    <a:pt x="497633" y="1134133"/>
                  </a:lnTo>
                  <a:lnTo>
                    <a:pt x="451240" y="1125016"/>
                  </a:lnTo>
                  <a:lnTo>
                    <a:pt x="406237" y="1112506"/>
                  </a:lnTo>
                  <a:lnTo>
                    <a:pt x="362777" y="1096752"/>
                  </a:lnTo>
                  <a:lnTo>
                    <a:pt x="321013" y="1077899"/>
                  </a:lnTo>
                  <a:lnTo>
                    <a:pt x="281098" y="1056094"/>
                  </a:lnTo>
                  <a:lnTo>
                    <a:pt x="243184" y="1031484"/>
                  </a:lnTo>
                  <a:lnTo>
                    <a:pt x="207425" y="1004217"/>
                  </a:lnTo>
                  <a:lnTo>
                    <a:pt x="173974" y="974439"/>
                  </a:lnTo>
                  <a:lnTo>
                    <a:pt x="142982" y="942296"/>
                  </a:lnTo>
                  <a:lnTo>
                    <a:pt x="114604" y="907937"/>
                  </a:lnTo>
                  <a:lnTo>
                    <a:pt x="88992" y="871507"/>
                  </a:lnTo>
                  <a:lnTo>
                    <a:pt x="66299" y="833153"/>
                  </a:lnTo>
                  <a:lnTo>
                    <a:pt x="46678" y="793023"/>
                  </a:lnTo>
                  <a:lnTo>
                    <a:pt x="30281" y="751263"/>
                  </a:lnTo>
                  <a:lnTo>
                    <a:pt x="17262" y="708021"/>
                  </a:lnTo>
                  <a:lnTo>
                    <a:pt x="7774" y="663442"/>
                  </a:lnTo>
                  <a:lnTo>
                    <a:pt x="1969" y="617674"/>
                  </a:lnTo>
                  <a:lnTo>
                    <a:pt x="0" y="570864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1730120" y="3699764"/>
            <a:ext cx="62992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3 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того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вая  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диагнос- </a:t>
            </a:r>
            <a:r>
              <a:rPr sz="1100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тика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1801367" y="4604003"/>
            <a:ext cx="1432560" cy="1420495"/>
            <a:chOff x="1801367" y="4604003"/>
            <a:chExt cx="1432560" cy="1420495"/>
          </a:xfrm>
        </p:grpSpPr>
        <p:pic>
          <p:nvPicPr>
            <p:cNvPr id="74" name="object 7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801367" y="4604003"/>
              <a:ext cx="1432559" cy="1420368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101595" y="4896611"/>
              <a:ext cx="865632" cy="880872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842515" y="4625339"/>
              <a:ext cx="1350264" cy="1338072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957196" y="4740147"/>
              <a:ext cx="1120775" cy="1108925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957196" y="4740147"/>
              <a:ext cx="1120775" cy="1109345"/>
            </a:xfrm>
            <a:custGeom>
              <a:avLst/>
              <a:gdLst/>
              <a:ahLst/>
              <a:cxnLst/>
              <a:rect l="l" t="t" r="r" b="b"/>
              <a:pathLst>
                <a:path w="1120775" h="1109345">
                  <a:moveTo>
                    <a:pt x="0" y="554482"/>
                  </a:moveTo>
                  <a:lnTo>
                    <a:pt x="2057" y="506644"/>
                  </a:lnTo>
                  <a:lnTo>
                    <a:pt x="8117" y="459935"/>
                  </a:lnTo>
                  <a:lnTo>
                    <a:pt x="18011" y="414522"/>
                  </a:lnTo>
                  <a:lnTo>
                    <a:pt x="31572" y="370570"/>
                  </a:lnTo>
                  <a:lnTo>
                    <a:pt x="48630" y="328248"/>
                  </a:lnTo>
                  <a:lnTo>
                    <a:pt x="69017" y="287721"/>
                  </a:lnTo>
                  <a:lnTo>
                    <a:pt x="92566" y="249155"/>
                  </a:lnTo>
                  <a:lnTo>
                    <a:pt x="119107" y="212718"/>
                  </a:lnTo>
                  <a:lnTo>
                    <a:pt x="148473" y="178575"/>
                  </a:lnTo>
                  <a:lnTo>
                    <a:pt x="180495" y="146894"/>
                  </a:lnTo>
                  <a:lnTo>
                    <a:pt x="215005" y="117841"/>
                  </a:lnTo>
                  <a:lnTo>
                    <a:pt x="251835" y="91582"/>
                  </a:lnTo>
                  <a:lnTo>
                    <a:pt x="290815" y="68284"/>
                  </a:lnTo>
                  <a:lnTo>
                    <a:pt x="331779" y="48113"/>
                  </a:lnTo>
                  <a:lnTo>
                    <a:pt x="374557" y="31236"/>
                  </a:lnTo>
                  <a:lnTo>
                    <a:pt x="418982" y="17820"/>
                  </a:lnTo>
                  <a:lnTo>
                    <a:pt x="464885" y="8031"/>
                  </a:lnTo>
                  <a:lnTo>
                    <a:pt x="512097" y="2035"/>
                  </a:lnTo>
                  <a:lnTo>
                    <a:pt x="560451" y="0"/>
                  </a:lnTo>
                  <a:lnTo>
                    <a:pt x="608803" y="2035"/>
                  </a:lnTo>
                  <a:lnTo>
                    <a:pt x="656013" y="8031"/>
                  </a:lnTo>
                  <a:lnTo>
                    <a:pt x="701911" y="17820"/>
                  </a:lnTo>
                  <a:lnTo>
                    <a:pt x="746329" y="31236"/>
                  </a:lnTo>
                  <a:lnTo>
                    <a:pt x="789100" y="48113"/>
                  </a:lnTo>
                  <a:lnTo>
                    <a:pt x="830056" y="68284"/>
                  </a:lnTo>
                  <a:lnTo>
                    <a:pt x="869027" y="91582"/>
                  </a:lnTo>
                  <a:lnTo>
                    <a:pt x="905847" y="117841"/>
                  </a:lnTo>
                  <a:lnTo>
                    <a:pt x="940347" y="146894"/>
                  </a:lnTo>
                  <a:lnTo>
                    <a:pt x="972359" y="178575"/>
                  </a:lnTo>
                  <a:lnTo>
                    <a:pt x="1001715" y="212718"/>
                  </a:lnTo>
                  <a:lnTo>
                    <a:pt x="1028247" y="249155"/>
                  </a:lnTo>
                  <a:lnTo>
                    <a:pt x="1051787" y="287721"/>
                  </a:lnTo>
                  <a:lnTo>
                    <a:pt x="1072166" y="328248"/>
                  </a:lnTo>
                  <a:lnTo>
                    <a:pt x="1089217" y="370570"/>
                  </a:lnTo>
                  <a:lnTo>
                    <a:pt x="1102771" y="414522"/>
                  </a:lnTo>
                  <a:lnTo>
                    <a:pt x="1112661" y="459935"/>
                  </a:lnTo>
                  <a:lnTo>
                    <a:pt x="1118718" y="506644"/>
                  </a:lnTo>
                  <a:lnTo>
                    <a:pt x="1120775" y="554482"/>
                  </a:lnTo>
                  <a:lnTo>
                    <a:pt x="1118718" y="602321"/>
                  </a:lnTo>
                  <a:lnTo>
                    <a:pt x="1112661" y="649030"/>
                  </a:lnTo>
                  <a:lnTo>
                    <a:pt x="1102771" y="694443"/>
                  </a:lnTo>
                  <a:lnTo>
                    <a:pt x="1089217" y="738393"/>
                  </a:lnTo>
                  <a:lnTo>
                    <a:pt x="1072166" y="780714"/>
                  </a:lnTo>
                  <a:lnTo>
                    <a:pt x="1051787" y="821239"/>
                  </a:lnTo>
                  <a:lnTo>
                    <a:pt x="1028247" y="859802"/>
                  </a:lnTo>
                  <a:lnTo>
                    <a:pt x="1001715" y="896236"/>
                  </a:lnTo>
                  <a:lnTo>
                    <a:pt x="972359" y="930375"/>
                  </a:lnTo>
                  <a:lnTo>
                    <a:pt x="940347" y="962053"/>
                  </a:lnTo>
                  <a:lnTo>
                    <a:pt x="905847" y="991103"/>
                  </a:lnTo>
                  <a:lnTo>
                    <a:pt x="869027" y="1017358"/>
                  </a:lnTo>
                  <a:lnTo>
                    <a:pt x="830056" y="1040653"/>
                  </a:lnTo>
                  <a:lnTo>
                    <a:pt x="789100" y="1060821"/>
                  </a:lnTo>
                  <a:lnTo>
                    <a:pt x="746329" y="1077694"/>
                  </a:lnTo>
                  <a:lnTo>
                    <a:pt x="701911" y="1091108"/>
                  </a:lnTo>
                  <a:lnTo>
                    <a:pt x="656013" y="1100896"/>
                  </a:lnTo>
                  <a:lnTo>
                    <a:pt x="608803" y="1106890"/>
                  </a:lnTo>
                  <a:lnTo>
                    <a:pt x="560451" y="1108925"/>
                  </a:lnTo>
                  <a:lnTo>
                    <a:pt x="512097" y="1106890"/>
                  </a:lnTo>
                  <a:lnTo>
                    <a:pt x="464885" y="1100896"/>
                  </a:lnTo>
                  <a:lnTo>
                    <a:pt x="418982" y="1091108"/>
                  </a:lnTo>
                  <a:lnTo>
                    <a:pt x="374557" y="1077694"/>
                  </a:lnTo>
                  <a:lnTo>
                    <a:pt x="331779" y="1060821"/>
                  </a:lnTo>
                  <a:lnTo>
                    <a:pt x="290815" y="1040653"/>
                  </a:lnTo>
                  <a:lnTo>
                    <a:pt x="251835" y="1017358"/>
                  </a:lnTo>
                  <a:lnTo>
                    <a:pt x="215005" y="991103"/>
                  </a:lnTo>
                  <a:lnTo>
                    <a:pt x="180495" y="962053"/>
                  </a:lnTo>
                  <a:lnTo>
                    <a:pt x="148473" y="930375"/>
                  </a:lnTo>
                  <a:lnTo>
                    <a:pt x="119107" y="896236"/>
                  </a:lnTo>
                  <a:lnTo>
                    <a:pt x="92566" y="859802"/>
                  </a:lnTo>
                  <a:lnTo>
                    <a:pt x="69017" y="821239"/>
                  </a:lnTo>
                  <a:lnTo>
                    <a:pt x="48630" y="780714"/>
                  </a:lnTo>
                  <a:lnTo>
                    <a:pt x="31572" y="738393"/>
                  </a:lnTo>
                  <a:lnTo>
                    <a:pt x="18011" y="694443"/>
                  </a:lnTo>
                  <a:lnTo>
                    <a:pt x="8117" y="649030"/>
                  </a:lnTo>
                  <a:lnTo>
                    <a:pt x="2057" y="602321"/>
                  </a:lnTo>
                  <a:lnTo>
                    <a:pt x="0" y="554482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2215642" y="4943347"/>
            <a:ext cx="60388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9055" algn="just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4 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Оценка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результа </a:t>
            </a:r>
            <a:r>
              <a:rPr sz="1100" b="1" spc="-26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то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в </a:t>
            </a:r>
            <a:r>
              <a:rPr sz="11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Н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ОО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3002279" y="5140452"/>
            <a:ext cx="1430020" cy="1468120"/>
            <a:chOff x="3002279" y="5140452"/>
            <a:chExt cx="1430020" cy="1468120"/>
          </a:xfrm>
        </p:grpSpPr>
        <p:pic>
          <p:nvPicPr>
            <p:cNvPr id="81" name="object 8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002279" y="5140452"/>
              <a:ext cx="1429512" cy="1467612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380231" y="5379720"/>
              <a:ext cx="701039" cy="1033272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043427" y="5161788"/>
              <a:ext cx="1347215" cy="1385316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158235" y="5275961"/>
              <a:ext cx="1117346" cy="1155966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3158235" y="5275961"/>
              <a:ext cx="1117600" cy="1156335"/>
            </a:xfrm>
            <a:custGeom>
              <a:avLst/>
              <a:gdLst/>
              <a:ahLst/>
              <a:cxnLst/>
              <a:rect l="l" t="t" r="r" b="b"/>
              <a:pathLst>
                <a:path w="1117600" h="1156335">
                  <a:moveTo>
                    <a:pt x="0" y="577976"/>
                  </a:moveTo>
                  <a:lnTo>
                    <a:pt x="2051" y="528114"/>
                  </a:lnTo>
                  <a:lnTo>
                    <a:pt x="8092" y="479429"/>
                  </a:lnTo>
                  <a:lnTo>
                    <a:pt x="17956" y="432093"/>
                  </a:lnTo>
                  <a:lnTo>
                    <a:pt x="31475" y="386281"/>
                  </a:lnTo>
                  <a:lnTo>
                    <a:pt x="48481" y="342166"/>
                  </a:lnTo>
                  <a:lnTo>
                    <a:pt x="68805" y="299921"/>
                  </a:lnTo>
                  <a:lnTo>
                    <a:pt x="92281" y="259722"/>
                  </a:lnTo>
                  <a:lnTo>
                    <a:pt x="118740" y="221740"/>
                  </a:lnTo>
                  <a:lnTo>
                    <a:pt x="148014" y="186150"/>
                  </a:lnTo>
                  <a:lnTo>
                    <a:pt x="179936" y="153126"/>
                  </a:lnTo>
                  <a:lnTo>
                    <a:pt x="214338" y="122840"/>
                  </a:lnTo>
                  <a:lnTo>
                    <a:pt x="251051" y="95468"/>
                  </a:lnTo>
                  <a:lnTo>
                    <a:pt x="289908" y="71181"/>
                  </a:lnTo>
                  <a:lnTo>
                    <a:pt x="330741" y="50155"/>
                  </a:lnTo>
                  <a:lnTo>
                    <a:pt x="373383" y="32562"/>
                  </a:lnTo>
                  <a:lnTo>
                    <a:pt x="417664" y="18576"/>
                  </a:lnTo>
                  <a:lnTo>
                    <a:pt x="463418" y="8372"/>
                  </a:lnTo>
                  <a:lnTo>
                    <a:pt x="510477" y="2121"/>
                  </a:lnTo>
                  <a:lnTo>
                    <a:pt x="558673" y="0"/>
                  </a:lnTo>
                  <a:lnTo>
                    <a:pt x="606868" y="2121"/>
                  </a:lnTo>
                  <a:lnTo>
                    <a:pt x="653927" y="8372"/>
                  </a:lnTo>
                  <a:lnTo>
                    <a:pt x="699681" y="18576"/>
                  </a:lnTo>
                  <a:lnTo>
                    <a:pt x="743962" y="32562"/>
                  </a:lnTo>
                  <a:lnTo>
                    <a:pt x="786604" y="50155"/>
                  </a:lnTo>
                  <a:lnTo>
                    <a:pt x="827437" y="71181"/>
                  </a:lnTo>
                  <a:lnTo>
                    <a:pt x="866294" y="95468"/>
                  </a:lnTo>
                  <a:lnTo>
                    <a:pt x="903007" y="122840"/>
                  </a:lnTo>
                  <a:lnTo>
                    <a:pt x="937409" y="153126"/>
                  </a:lnTo>
                  <a:lnTo>
                    <a:pt x="969331" y="186150"/>
                  </a:lnTo>
                  <a:lnTo>
                    <a:pt x="998605" y="221740"/>
                  </a:lnTo>
                  <a:lnTo>
                    <a:pt x="1025064" y="259722"/>
                  </a:lnTo>
                  <a:lnTo>
                    <a:pt x="1048540" y="299921"/>
                  </a:lnTo>
                  <a:lnTo>
                    <a:pt x="1068864" y="342166"/>
                  </a:lnTo>
                  <a:lnTo>
                    <a:pt x="1085870" y="386281"/>
                  </a:lnTo>
                  <a:lnTo>
                    <a:pt x="1099389" y="432093"/>
                  </a:lnTo>
                  <a:lnTo>
                    <a:pt x="1109253" y="479429"/>
                  </a:lnTo>
                  <a:lnTo>
                    <a:pt x="1115294" y="528114"/>
                  </a:lnTo>
                  <a:lnTo>
                    <a:pt x="1117346" y="577976"/>
                  </a:lnTo>
                  <a:lnTo>
                    <a:pt x="1115294" y="627848"/>
                  </a:lnTo>
                  <a:lnTo>
                    <a:pt x="1109253" y="676541"/>
                  </a:lnTo>
                  <a:lnTo>
                    <a:pt x="1099389" y="723882"/>
                  </a:lnTo>
                  <a:lnTo>
                    <a:pt x="1085870" y="769699"/>
                  </a:lnTo>
                  <a:lnTo>
                    <a:pt x="1068864" y="813817"/>
                  </a:lnTo>
                  <a:lnTo>
                    <a:pt x="1048540" y="856063"/>
                  </a:lnTo>
                  <a:lnTo>
                    <a:pt x="1025064" y="896263"/>
                  </a:lnTo>
                  <a:lnTo>
                    <a:pt x="998605" y="934245"/>
                  </a:lnTo>
                  <a:lnTo>
                    <a:pt x="969331" y="969834"/>
                  </a:lnTo>
                  <a:lnTo>
                    <a:pt x="937409" y="1002857"/>
                  </a:lnTo>
                  <a:lnTo>
                    <a:pt x="903007" y="1033140"/>
                  </a:lnTo>
                  <a:lnTo>
                    <a:pt x="866294" y="1060511"/>
                  </a:lnTo>
                  <a:lnTo>
                    <a:pt x="827437" y="1084795"/>
                  </a:lnTo>
                  <a:lnTo>
                    <a:pt x="786604" y="1105819"/>
                  </a:lnTo>
                  <a:lnTo>
                    <a:pt x="743962" y="1123409"/>
                  </a:lnTo>
                  <a:lnTo>
                    <a:pt x="699681" y="1137393"/>
                  </a:lnTo>
                  <a:lnTo>
                    <a:pt x="653927" y="1147596"/>
                  </a:lnTo>
                  <a:lnTo>
                    <a:pt x="606868" y="1153845"/>
                  </a:lnTo>
                  <a:lnTo>
                    <a:pt x="558673" y="1155966"/>
                  </a:lnTo>
                  <a:lnTo>
                    <a:pt x="510477" y="1153845"/>
                  </a:lnTo>
                  <a:lnTo>
                    <a:pt x="463418" y="1147596"/>
                  </a:lnTo>
                  <a:lnTo>
                    <a:pt x="417664" y="1137393"/>
                  </a:lnTo>
                  <a:lnTo>
                    <a:pt x="373383" y="1123409"/>
                  </a:lnTo>
                  <a:lnTo>
                    <a:pt x="330741" y="1105819"/>
                  </a:lnTo>
                  <a:lnTo>
                    <a:pt x="289908" y="1084795"/>
                  </a:lnTo>
                  <a:lnTo>
                    <a:pt x="251051" y="1060511"/>
                  </a:lnTo>
                  <a:lnTo>
                    <a:pt x="214338" y="1033140"/>
                  </a:lnTo>
                  <a:lnTo>
                    <a:pt x="179936" y="1002857"/>
                  </a:lnTo>
                  <a:lnTo>
                    <a:pt x="148014" y="969834"/>
                  </a:lnTo>
                  <a:lnTo>
                    <a:pt x="118740" y="934245"/>
                  </a:lnTo>
                  <a:lnTo>
                    <a:pt x="92281" y="896263"/>
                  </a:lnTo>
                  <a:lnTo>
                    <a:pt x="68805" y="856063"/>
                  </a:lnTo>
                  <a:lnTo>
                    <a:pt x="48481" y="813817"/>
                  </a:lnTo>
                  <a:lnTo>
                    <a:pt x="31475" y="769699"/>
                  </a:lnTo>
                  <a:lnTo>
                    <a:pt x="17956" y="723882"/>
                  </a:lnTo>
                  <a:lnTo>
                    <a:pt x="8092" y="676541"/>
                  </a:lnTo>
                  <a:lnTo>
                    <a:pt x="2051" y="627848"/>
                  </a:lnTo>
                  <a:lnTo>
                    <a:pt x="0" y="577976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/>
          <p:nvPr/>
        </p:nvSpPr>
        <p:spPr>
          <a:xfrm>
            <a:off x="3487039" y="5426455"/>
            <a:ext cx="461009" cy="849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sz="11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1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315"/>
              </a:lnSpc>
              <a:spcBef>
                <a:spcPts val="5"/>
              </a:spcBef>
            </a:pPr>
            <a:r>
              <a:rPr sz="11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ts val="1195"/>
              </a:lnSpc>
            </a:pP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Грамот-</a:t>
            </a:r>
            <a:endParaRPr sz="1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ность</a:t>
            </a:r>
            <a:endParaRPr sz="1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чтения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4253484" y="5237988"/>
            <a:ext cx="1407160" cy="1388745"/>
            <a:chOff x="4253484" y="5237988"/>
            <a:chExt cx="1407160" cy="1388745"/>
          </a:xfrm>
        </p:grpSpPr>
        <p:pic>
          <p:nvPicPr>
            <p:cNvPr id="88" name="object 8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253484" y="5237988"/>
              <a:ext cx="1406652" cy="138836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562856" y="5430012"/>
              <a:ext cx="797051" cy="1048512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294632" y="5257800"/>
              <a:ext cx="1324356" cy="130759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408805" y="5373243"/>
              <a:ext cx="1096010" cy="1077353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4408805" y="5373243"/>
              <a:ext cx="1096010" cy="1077595"/>
            </a:xfrm>
            <a:custGeom>
              <a:avLst/>
              <a:gdLst/>
              <a:ahLst/>
              <a:cxnLst/>
              <a:rect l="l" t="t" r="r" b="b"/>
              <a:pathLst>
                <a:path w="1096010" h="1077595">
                  <a:moveTo>
                    <a:pt x="0" y="538670"/>
                  </a:moveTo>
                  <a:lnTo>
                    <a:pt x="2011" y="492188"/>
                  </a:lnTo>
                  <a:lnTo>
                    <a:pt x="7936" y="446805"/>
                  </a:lnTo>
                  <a:lnTo>
                    <a:pt x="17610" y="402682"/>
                  </a:lnTo>
                  <a:lnTo>
                    <a:pt x="30869" y="359981"/>
                  </a:lnTo>
                  <a:lnTo>
                    <a:pt x="47548" y="318863"/>
                  </a:lnTo>
                  <a:lnTo>
                    <a:pt x="67482" y="279491"/>
                  </a:lnTo>
                  <a:lnTo>
                    <a:pt x="90507" y="242025"/>
                  </a:lnTo>
                  <a:lnTo>
                    <a:pt x="116458" y="206628"/>
                  </a:lnTo>
                  <a:lnTo>
                    <a:pt x="145171" y="173461"/>
                  </a:lnTo>
                  <a:lnTo>
                    <a:pt x="176481" y="142685"/>
                  </a:lnTo>
                  <a:lnTo>
                    <a:pt x="210224" y="114463"/>
                  </a:lnTo>
                  <a:lnTo>
                    <a:pt x="246236" y="88955"/>
                  </a:lnTo>
                  <a:lnTo>
                    <a:pt x="284351" y="66325"/>
                  </a:lnTo>
                  <a:lnTo>
                    <a:pt x="324405" y="46732"/>
                  </a:lnTo>
                  <a:lnTo>
                    <a:pt x="366234" y="30339"/>
                  </a:lnTo>
                  <a:lnTo>
                    <a:pt x="409673" y="17308"/>
                  </a:lnTo>
                  <a:lnTo>
                    <a:pt x="454557" y="7800"/>
                  </a:lnTo>
                  <a:lnTo>
                    <a:pt x="500722" y="1977"/>
                  </a:lnTo>
                  <a:lnTo>
                    <a:pt x="548005" y="0"/>
                  </a:lnTo>
                  <a:lnTo>
                    <a:pt x="595287" y="1977"/>
                  </a:lnTo>
                  <a:lnTo>
                    <a:pt x="641452" y="7800"/>
                  </a:lnTo>
                  <a:lnTo>
                    <a:pt x="686336" y="17308"/>
                  </a:lnTo>
                  <a:lnTo>
                    <a:pt x="729775" y="30339"/>
                  </a:lnTo>
                  <a:lnTo>
                    <a:pt x="771604" y="46732"/>
                  </a:lnTo>
                  <a:lnTo>
                    <a:pt x="811658" y="66325"/>
                  </a:lnTo>
                  <a:lnTo>
                    <a:pt x="849773" y="88955"/>
                  </a:lnTo>
                  <a:lnTo>
                    <a:pt x="885785" y="114463"/>
                  </a:lnTo>
                  <a:lnTo>
                    <a:pt x="919528" y="142685"/>
                  </a:lnTo>
                  <a:lnTo>
                    <a:pt x="950838" y="173461"/>
                  </a:lnTo>
                  <a:lnTo>
                    <a:pt x="979551" y="206628"/>
                  </a:lnTo>
                  <a:lnTo>
                    <a:pt x="1005502" y="242025"/>
                  </a:lnTo>
                  <a:lnTo>
                    <a:pt x="1028527" y="279491"/>
                  </a:lnTo>
                  <a:lnTo>
                    <a:pt x="1048461" y="318863"/>
                  </a:lnTo>
                  <a:lnTo>
                    <a:pt x="1065140" y="359981"/>
                  </a:lnTo>
                  <a:lnTo>
                    <a:pt x="1078399" y="402682"/>
                  </a:lnTo>
                  <a:lnTo>
                    <a:pt x="1088073" y="446805"/>
                  </a:lnTo>
                  <a:lnTo>
                    <a:pt x="1093998" y="492188"/>
                  </a:lnTo>
                  <a:lnTo>
                    <a:pt x="1096010" y="538670"/>
                  </a:lnTo>
                  <a:lnTo>
                    <a:pt x="1093998" y="585150"/>
                  </a:lnTo>
                  <a:lnTo>
                    <a:pt x="1088073" y="630532"/>
                  </a:lnTo>
                  <a:lnTo>
                    <a:pt x="1078399" y="674655"/>
                  </a:lnTo>
                  <a:lnTo>
                    <a:pt x="1065140" y="717356"/>
                  </a:lnTo>
                  <a:lnTo>
                    <a:pt x="1048461" y="758474"/>
                  </a:lnTo>
                  <a:lnTo>
                    <a:pt x="1028527" y="797847"/>
                  </a:lnTo>
                  <a:lnTo>
                    <a:pt x="1005502" y="835313"/>
                  </a:lnTo>
                  <a:lnTo>
                    <a:pt x="979551" y="870712"/>
                  </a:lnTo>
                  <a:lnTo>
                    <a:pt x="950838" y="903880"/>
                  </a:lnTo>
                  <a:lnTo>
                    <a:pt x="919528" y="934657"/>
                  </a:lnTo>
                  <a:lnTo>
                    <a:pt x="885785" y="962881"/>
                  </a:lnTo>
                  <a:lnTo>
                    <a:pt x="849773" y="988390"/>
                  </a:lnTo>
                  <a:lnTo>
                    <a:pt x="811658" y="1011022"/>
                  </a:lnTo>
                  <a:lnTo>
                    <a:pt x="771604" y="1030616"/>
                  </a:lnTo>
                  <a:lnTo>
                    <a:pt x="729775" y="1047011"/>
                  </a:lnTo>
                  <a:lnTo>
                    <a:pt x="686336" y="1060043"/>
                  </a:lnTo>
                  <a:lnTo>
                    <a:pt x="641452" y="1069552"/>
                  </a:lnTo>
                  <a:lnTo>
                    <a:pt x="595287" y="1075376"/>
                  </a:lnTo>
                  <a:lnTo>
                    <a:pt x="548005" y="1077353"/>
                  </a:lnTo>
                  <a:lnTo>
                    <a:pt x="500722" y="1075376"/>
                  </a:lnTo>
                  <a:lnTo>
                    <a:pt x="454557" y="1069552"/>
                  </a:lnTo>
                  <a:lnTo>
                    <a:pt x="409673" y="1060043"/>
                  </a:lnTo>
                  <a:lnTo>
                    <a:pt x="366234" y="1047011"/>
                  </a:lnTo>
                  <a:lnTo>
                    <a:pt x="324405" y="1030616"/>
                  </a:lnTo>
                  <a:lnTo>
                    <a:pt x="284351" y="1011022"/>
                  </a:lnTo>
                  <a:lnTo>
                    <a:pt x="246236" y="988390"/>
                  </a:lnTo>
                  <a:lnTo>
                    <a:pt x="210224" y="962881"/>
                  </a:lnTo>
                  <a:lnTo>
                    <a:pt x="176481" y="934657"/>
                  </a:lnTo>
                  <a:lnTo>
                    <a:pt x="145171" y="903880"/>
                  </a:lnTo>
                  <a:lnTo>
                    <a:pt x="116458" y="870712"/>
                  </a:lnTo>
                  <a:lnTo>
                    <a:pt x="90507" y="835313"/>
                  </a:lnTo>
                  <a:lnTo>
                    <a:pt x="67482" y="797847"/>
                  </a:lnTo>
                  <a:lnTo>
                    <a:pt x="47548" y="758474"/>
                  </a:lnTo>
                  <a:lnTo>
                    <a:pt x="30869" y="717356"/>
                  </a:lnTo>
                  <a:lnTo>
                    <a:pt x="17610" y="674655"/>
                  </a:lnTo>
                  <a:lnTo>
                    <a:pt x="7936" y="630532"/>
                  </a:lnTo>
                  <a:lnTo>
                    <a:pt x="2011" y="585150"/>
                  </a:lnTo>
                  <a:lnTo>
                    <a:pt x="0" y="538670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/>
          <p:nvPr/>
        </p:nvSpPr>
        <p:spPr>
          <a:xfrm>
            <a:off x="4676902" y="5476747"/>
            <a:ext cx="563245" cy="8648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sz="11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1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  <a:p>
            <a:pPr marL="12065" marR="5080" indent="-3810" algn="ctr">
              <a:lnSpc>
                <a:spcPct val="100000"/>
              </a:lnSpc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spc="-10" dirty="0">
                <a:solidFill>
                  <a:srgbClr val="C00000"/>
                </a:solidFill>
                <a:latin typeface="Times New Roman"/>
                <a:cs typeface="Times New Roman"/>
              </a:rPr>
              <a:t>П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зна</a:t>
            </a:r>
            <a:r>
              <a:rPr sz="1100" spc="-10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sz="1100" spc="5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-  тельные </a:t>
            </a:r>
            <a:r>
              <a:rPr sz="1100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УУД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5512308" y="5096255"/>
            <a:ext cx="1464945" cy="1446530"/>
            <a:chOff x="5512308" y="5096255"/>
            <a:chExt cx="1464945" cy="1446530"/>
          </a:xfrm>
        </p:grpSpPr>
        <p:pic>
          <p:nvPicPr>
            <p:cNvPr id="95" name="object 95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512308" y="5096255"/>
              <a:ext cx="1464564" cy="1446276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817108" y="5149595"/>
              <a:ext cx="870204" cy="1383791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553456" y="5117591"/>
              <a:ext cx="1382268" cy="136245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668518" y="5232653"/>
              <a:ext cx="1152143" cy="1133398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5668518" y="5232653"/>
              <a:ext cx="1152525" cy="1133475"/>
            </a:xfrm>
            <a:custGeom>
              <a:avLst/>
              <a:gdLst/>
              <a:ahLst/>
              <a:cxnLst/>
              <a:rect l="l" t="t" r="r" b="b"/>
              <a:pathLst>
                <a:path w="1152525" h="1133475">
                  <a:moveTo>
                    <a:pt x="0" y="566686"/>
                  </a:moveTo>
                  <a:lnTo>
                    <a:pt x="1908" y="520213"/>
                  </a:lnTo>
                  <a:lnTo>
                    <a:pt x="7536" y="474774"/>
                  </a:lnTo>
                  <a:lnTo>
                    <a:pt x="16736" y="430515"/>
                  </a:lnTo>
                  <a:lnTo>
                    <a:pt x="29358" y="387582"/>
                  </a:lnTo>
                  <a:lnTo>
                    <a:pt x="45255" y="346120"/>
                  </a:lnTo>
                  <a:lnTo>
                    <a:pt x="64280" y="306275"/>
                  </a:lnTo>
                  <a:lnTo>
                    <a:pt x="86283" y="268194"/>
                  </a:lnTo>
                  <a:lnTo>
                    <a:pt x="111117" y="232022"/>
                  </a:lnTo>
                  <a:lnTo>
                    <a:pt x="138635" y="197906"/>
                  </a:lnTo>
                  <a:lnTo>
                    <a:pt x="168687" y="165990"/>
                  </a:lnTo>
                  <a:lnTo>
                    <a:pt x="201127" y="136422"/>
                  </a:lnTo>
                  <a:lnTo>
                    <a:pt x="235805" y="109346"/>
                  </a:lnTo>
                  <a:lnTo>
                    <a:pt x="272574" y="84910"/>
                  </a:lnTo>
                  <a:lnTo>
                    <a:pt x="311286" y="63258"/>
                  </a:lnTo>
                  <a:lnTo>
                    <a:pt x="351793" y="44537"/>
                  </a:lnTo>
                  <a:lnTo>
                    <a:pt x="393947" y="28893"/>
                  </a:lnTo>
                  <a:lnTo>
                    <a:pt x="437600" y="16471"/>
                  </a:lnTo>
                  <a:lnTo>
                    <a:pt x="482604" y="7417"/>
                  </a:lnTo>
                  <a:lnTo>
                    <a:pt x="528810" y="1878"/>
                  </a:lnTo>
                  <a:lnTo>
                    <a:pt x="576072" y="0"/>
                  </a:lnTo>
                  <a:lnTo>
                    <a:pt x="623316" y="1878"/>
                  </a:lnTo>
                  <a:lnTo>
                    <a:pt x="669508" y="7417"/>
                  </a:lnTo>
                  <a:lnTo>
                    <a:pt x="714502" y="16471"/>
                  </a:lnTo>
                  <a:lnTo>
                    <a:pt x="758147" y="28893"/>
                  </a:lnTo>
                  <a:lnTo>
                    <a:pt x="800296" y="44537"/>
                  </a:lnTo>
                  <a:lnTo>
                    <a:pt x="840801" y="63258"/>
                  </a:lnTo>
                  <a:lnTo>
                    <a:pt x="879512" y="84910"/>
                  </a:lnTo>
                  <a:lnTo>
                    <a:pt x="916283" y="109346"/>
                  </a:lnTo>
                  <a:lnTo>
                    <a:pt x="950964" y="136422"/>
                  </a:lnTo>
                  <a:lnTo>
                    <a:pt x="983408" y="165990"/>
                  </a:lnTo>
                  <a:lnTo>
                    <a:pt x="1013466" y="197906"/>
                  </a:lnTo>
                  <a:lnTo>
                    <a:pt x="1040989" y="232022"/>
                  </a:lnTo>
                  <a:lnTo>
                    <a:pt x="1065830" y="268194"/>
                  </a:lnTo>
                  <a:lnTo>
                    <a:pt x="1087839" y="306275"/>
                  </a:lnTo>
                  <a:lnTo>
                    <a:pt x="1106870" y="346120"/>
                  </a:lnTo>
                  <a:lnTo>
                    <a:pt x="1122773" y="387582"/>
                  </a:lnTo>
                  <a:lnTo>
                    <a:pt x="1135400" y="430515"/>
                  </a:lnTo>
                  <a:lnTo>
                    <a:pt x="1144603" y="474774"/>
                  </a:lnTo>
                  <a:lnTo>
                    <a:pt x="1150234" y="520213"/>
                  </a:lnTo>
                  <a:lnTo>
                    <a:pt x="1152143" y="566686"/>
                  </a:lnTo>
                  <a:lnTo>
                    <a:pt x="1150234" y="613164"/>
                  </a:lnTo>
                  <a:lnTo>
                    <a:pt x="1144603" y="658608"/>
                  </a:lnTo>
                  <a:lnTo>
                    <a:pt x="1135400" y="702871"/>
                  </a:lnTo>
                  <a:lnTo>
                    <a:pt x="1122773" y="745808"/>
                  </a:lnTo>
                  <a:lnTo>
                    <a:pt x="1106870" y="787273"/>
                  </a:lnTo>
                  <a:lnTo>
                    <a:pt x="1087839" y="827120"/>
                  </a:lnTo>
                  <a:lnTo>
                    <a:pt x="1065830" y="865203"/>
                  </a:lnTo>
                  <a:lnTo>
                    <a:pt x="1040989" y="901376"/>
                  </a:lnTo>
                  <a:lnTo>
                    <a:pt x="1013466" y="935493"/>
                  </a:lnTo>
                  <a:lnTo>
                    <a:pt x="983408" y="967409"/>
                  </a:lnTo>
                  <a:lnTo>
                    <a:pt x="950964" y="996978"/>
                  </a:lnTo>
                  <a:lnTo>
                    <a:pt x="916283" y="1024054"/>
                  </a:lnTo>
                  <a:lnTo>
                    <a:pt x="879512" y="1048490"/>
                  </a:lnTo>
                  <a:lnTo>
                    <a:pt x="840801" y="1070141"/>
                  </a:lnTo>
                  <a:lnTo>
                    <a:pt x="800296" y="1088862"/>
                  </a:lnTo>
                  <a:lnTo>
                    <a:pt x="758147" y="1104506"/>
                  </a:lnTo>
                  <a:lnTo>
                    <a:pt x="714502" y="1116928"/>
                  </a:lnTo>
                  <a:lnTo>
                    <a:pt x="669508" y="1125981"/>
                  </a:lnTo>
                  <a:lnTo>
                    <a:pt x="623316" y="1131520"/>
                  </a:lnTo>
                  <a:lnTo>
                    <a:pt x="576072" y="1133398"/>
                  </a:lnTo>
                  <a:lnTo>
                    <a:pt x="528810" y="1131520"/>
                  </a:lnTo>
                  <a:lnTo>
                    <a:pt x="482604" y="1125981"/>
                  </a:lnTo>
                  <a:lnTo>
                    <a:pt x="437600" y="1116928"/>
                  </a:lnTo>
                  <a:lnTo>
                    <a:pt x="393947" y="1104506"/>
                  </a:lnTo>
                  <a:lnTo>
                    <a:pt x="351793" y="1088862"/>
                  </a:lnTo>
                  <a:lnTo>
                    <a:pt x="311286" y="1070141"/>
                  </a:lnTo>
                  <a:lnTo>
                    <a:pt x="272574" y="1048490"/>
                  </a:lnTo>
                  <a:lnTo>
                    <a:pt x="235805" y="1024054"/>
                  </a:lnTo>
                  <a:lnTo>
                    <a:pt x="201127" y="996978"/>
                  </a:lnTo>
                  <a:lnTo>
                    <a:pt x="168687" y="967409"/>
                  </a:lnTo>
                  <a:lnTo>
                    <a:pt x="138635" y="935493"/>
                  </a:lnTo>
                  <a:lnTo>
                    <a:pt x="111117" y="901376"/>
                  </a:lnTo>
                  <a:lnTo>
                    <a:pt x="86283" y="865203"/>
                  </a:lnTo>
                  <a:lnTo>
                    <a:pt x="64280" y="827120"/>
                  </a:lnTo>
                  <a:lnTo>
                    <a:pt x="45255" y="787273"/>
                  </a:lnTo>
                  <a:lnTo>
                    <a:pt x="29358" y="745808"/>
                  </a:lnTo>
                  <a:lnTo>
                    <a:pt x="16736" y="702871"/>
                  </a:lnTo>
                  <a:lnTo>
                    <a:pt x="7536" y="658608"/>
                  </a:lnTo>
                  <a:lnTo>
                    <a:pt x="1908" y="613164"/>
                  </a:lnTo>
                  <a:lnTo>
                    <a:pt x="0" y="566686"/>
                  </a:lnTo>
                  <a:close/>
                </a:path>
              </a:pathLst>
            </a:custGeom>
            <a:ln w="19049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0" name="object 100"/>
          <p:cNvSpPr txBox="1"/>
          <p:nvPr/>
        </p:nvSpPr>
        <p:spPr>
          <a:xfrm>
            <a:off x="5931153" y="5196585"/>
            <a:ext cx="628650" cy="1200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sz="11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1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Регулятив</a:t>
            </a:r>
            <a:endParaRPr sz="1100">
              <a:latin typeface="Times New Roman"/>
              <a:cs typeface="Times New Roman"/>
            </a:endParaRPr>
          </a:p>
          <a:p>
            <a:pPr marL="24765" marR="14604" indent="95885">
              <a:lnSpc>
                <a:spcPct val="100000"/>
              </a:lnSpc>
            </a:pPr>
            <a:r>
              <a:rPr sz="1100" spc="-10" dirty="0">
                <a:solidFill>
                  <a:srgbClr val="C00000"/>
                </a:solidFill>
                <a:latin typeface="Times New Roman"/>
                <a:cs typeface="Times New Roman"/>
              </a:rPr>
              <a:t>-ные 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и </a:t>
            </a:r>
            <a:r>
              <a:rPr sz="1100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ком</a:t>
            </a:r>
            <a:r>
              <a:rPr sz="1100" spc="-10" dirty="0">
                <a:solidFill>
                  <a:srgbClr val="C00000"/>
                </a:solidFill>
                <a:latin typeface="Times New Roman"/>
                <a:cs typeface="Times New Roman"/>
              </a:rPr>
              <a:t>м</a:t>
            </a:r>
            <a:r>
              <a:rPr sz="1100" spc="-15" dirty="0">
                <a:solidFill>
                  <a:srgbClr val="C00000"/>
                </a:solidFill>
                <a:latin typeface="Times New Roman"/>
                <a:cs typeface="Times New Roman"/>
              </a:rPr>
              <a:t>у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ни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-  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кативные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УУД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101" name="object 101"/>
          <p:cNvGrpSpPr/>
          <p:nvPr/>
        </p:nvGrpSpPr>
        <p:grpSpPr>
          <a:xfrm>
            <a:off x="6737604" y="3212592"/>
            <a:ext cx="1463040" cy="1458595"/>
            <a:chOff x="6737604" y="3212592"/>
            <a:chExt cx="1463040" cy="1458595"/>
          </a:xfrm>
        </p:grpSpPr>
        <p:pic>
          <p:nvPicPr>
            <p:cNvPr id="102" name="object 102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737604" y="3212592"/>
              <a:ext cx="1463040" cy="1458467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048500" y="3462528"/>
              <a:ext cx="879348" cy="1002792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6778752" y="3233928"/>
              <a:ext cx="1380744" cy="1376172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6893052" y="3347974"/>
              <a:ext cx="1152271" cy="1147318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6893052" y="3347974"/>
              <a:ext cx="1152525" cy="1147445"/>
            </a:xfrm>
            <a:custGeom>
              <a:avLst/>
              <a:gdLst/>
              <a:ahLst/>
              <a:cxnLst/>
              <a:rect l="l" t="t" r="r" b="b"/>
              <a:pathLst>
                <a:path w="1152525" h="1147445">
                  <a:moveTo>
                    <a:pt x="0" y="573658"/>
                  </a:moveTo>
                  <a:lnTo>
                    <a:pt x="1909" y="526604"/>
                  </a:lnTo>
                  <a:lnTo>
                    <a:pt x="7540" y="480598"/>
                  </a:lnTo>
                  <a:lnTo>
                    <a:pt x="16743" y="435788"/>
                  </a:lnTo>
                  <a:lnTo>
                    <a:pt x="29370" y="392322"/>
                  </a:lnTo>
                  <a:lnTo>
                    <a:pt x="45273" y="350347"/>
                  </a:lnTo>
                  <a:lnTo>
                    <a:pt x="64304" y="310011"/>
                  </a:lnTo>
                  <a:lnTo>
                    <a:pt x="86313" y="271461"/>
                  </a:lnTo>
                  <a:lnTo>
                    <a:pt x="111154" y="234845"/>
                  </a:lnTo>
                  <a:lnTo>
                    <a:pt x="138677" y="200310"/>
                  </a:lnTo>
                  <a:lnTo>
                    <a:pt x="168735" y="168005"/>
                  </a:lnTo>
                  <a:lnTo>
                    <a:pt x="201179" y="138075"/>
                  </a:lnTo>
                  <a:lnTo>
                    <a:pt x="235860" y="110670"/>
                  </a:lnTo>
                  <a:lnTo>
                    <a:pt x="272631" y="85937"/>
                  </a:lnTo>
                  <a:lnTo>
                    <a:pt x="311342" y="64022"/>
                  </a:lnTo>
                  <a:lnTo>
                    <a:pt x="351847" y="45075"/>
                  </a:lnTo>
                  <a:lnTo>
                    <a:pt x="393996" y="29241"/>
                  </a:lnTo>
                  <a:lnTo>
                    <a:pt x="437641" y="16669"/>
                  </a:lnTo>
                  <a:lnTo>
                    <a:pt x="482635" y="7507"/>
                  </a:lnTo>
                  <a:lnTo>
                    <a:pt x="528827" y="1901"/>
                  </a:lnTo>
                  <a:lnTo>
                    <a:pt x="576072" y="0"/>
                  </a:lnTo>
                  <a:lnTo>
                    <a:pt x="623334" y="1901"/>
                  </a:lnTo>
                  <a:lnTo>
                    <a:pt x="669543" y="7507"/>
                  </a:lnTo>
                  <a:lnTo>
                    <a:pt x="714551" y="16669"/>
                  </a:lnTo>
                  <a:lnTo>
                    <a:pt x="758209" y="29241"/>
                  </a:lnTo>
                  <a:lnTo>
                    <a:pt x="800369" y="45075"/>
                  </a:lnTo>
                  <a:lnTo>
                    <a:pt x="840884" y="64022"/>
                  </a:lnTo>
                  <a:lnTo>
                    <a:pt x="879605" y="85937"/>
                  </a:lnTo>
                  <a:lnTo>
                    <a:pt x="916383" y="110670"/>
                  </a:lnTo>
                  <a:lnTo>
                    <a:pt x="951070" y="138075"/>
                  </a:lnTo>
                  <a:lnTo>
                    <a:pt x="983519" y="168005"/>
                  </a:lnTo>
                  <a:lnTo>
                    <a:pt x="1013581" y="200310"/>
                  </a:lnTo>
                  <a:lnTo>
                    <a:pt x="1041108" y="234845"/>
                  </a:lnTo>
                  <a:lnTo>
                    <a:pt x="1065951" y="271461"/>
                  </a:lnTo>
                  <a:lnTo>
                    <a:pt x="1087963" y="310011"/>
                  </a:lnTo>
                  <a:lnTo>
                    <a:pt x="1106995" y="350347"/>
                  </a:lnTo>
                  <a:lnTo>
                    <a:pt x="1122899" y="392322"/>
                  </a:lnTo>
                  <a:lnTo>
                    <a:pt x="1135527" y="435788"/>
                  </a:lnTo>
                  <a:lnTo>
                    <a:pt x="1144730" y="480598"/>
                  </a:lnTo>
                  <a:lnTo>
                    <a:pt x="1150361" y="526604"/>
                  </a:lnTo>
                  <a:lnTo>
                    <a:pt x="1152271" y="573658"/>
                  </a:lnTo>
                  <a:lnTo>
                    <a:pt x="1150361" y="620696"/>
                  </a:lnTo>
                  <a:lnTo>
                    <a:pt x="1144730" y="666688"/>
                  </a:lnTo>
                  <a:lnTo>
                    <a:pt x="1135527" y="711488"/>
                  </a:lnTo>
                  <a:lnTo>
                    <a:pt x="1122899" y="754946"/>
                  </a:lnTo>
                  <a:lnTo>
                    <a:pt x="1106995" y="796917"/>
                  </a:lnTo>
                  <a:lnTo>
                    <a:pt x="1087963" y="837250"/>
                  </a:lnTo>
                  <a:lnTo>
                    <a:pt x="1065951" y="875800"/>
                  </a:lnTo>
                  <a:lnTo>
                    <a:pt x="1041108" y="912417"/>
                  </a:lnTo>
                  <a:lnTo>
                    <a:pt x="1013581" y="946955"/>
                  </a:lnTo>
                  <a:lnTo>
                    <a:pt x="983519" y="979265"/>
                  </a:lnTo>
                  <a:lnTo>
                    <a:pt x="951070" y="1009199"/>
                  </a:lnTo>
                  <a:lnTo>
                    <a:pt x="916383" y="1036610"/>
                  </a:lnTo>
                  <a:lnTo>
                    <a:pt x="879605" y="1061350"/>
                  </a:lnTo>
                  <a:lnTo>
                    <a:pt x="840884" y="1083271"/>
                  </a:lnTo>
                  <a:lnTo>
                    <a:pt x="800369" y="1102225"/>
                  </a:lnTo>
                  <a:lnTo>
                    <a:pt x="758209" y="1118064"/>
                  </a:lnTo>
                  <a:lnTo>
                    <a:pt x="714551" y="1130641"/>
                  </a:lnTo>
                  <a:lnTo>
                    <a:pt x="669543" y="1139807"/>
                  </a:lnTo>
                  <a:lnTo>
                    <a:pt x="623334" y="1145415"/>
                  </a:lnTo>
                  <a:lnTo>
                    <a:pt x="576072" y="1147318"/>
                  </a:lnTo>
                  <a:lnTo>
                    <a:pt x="528827" y="1145415"/>
                  </a:lnTo>
                  <a:lnTo>
                    <a:pt x="482635" y="1139807"/>
                  </a:lnTo>
                  <a:lnTo>
                    <a:pt x="437641" y="1130641"/>
                  </a:lnTo>
                  <a:lnTo>
                    <a:pt x="393996" y="1118064"/>
                  </a:lnTo>
                  <a:lnTo>
                    <a:pt x="351847" y="1102225"/>
                  </a:lnTo>
                  <a:lnTo>
                    <a:pt x="311342" y="1083271"/>
                  </a:lnTo>
                  <a:lnTo>
                    <a:pt x="272631" y="1061350"/>
                  </a:lnTo>
                  <a:lnTo>
                    <a:pt x="235860" y="1036610"/>
                  </a:lnTo>
                  <a:lnTo>
                    <a:pt x="201179" y="1009199"/>
                  </a:lnTo>
                  <a:lnTo>
                    <a:pt x="168735" y="979265"/>
                  </a:lnTo>
                  <a:lnTo>
                    <a:pt x="138677" y="946955"/>
                  </a:lnTo>
                  <a:lnTo>
                    <a:pt x="111154" y="912417"/>
                  </a:lnTo>
                  <a:lnTo>
                    <a:pt x="86313" y="875800"/>
                  </a:lnTo>
                  <a:lnTo>
                    <a:pt x="64304" y="837250"/>
                  </a:lnTo>
                  <a:lnTo>
                    <a:pt x="45273" y="796917"/>
                  </a:lnTo>
                  <a:lnTo>
                    <a:pt x="29370" y="754946"/>
                  </a:lnTo>
                  <a:lnTo>
                    <a:pt x="16743" y="711488"/>
                  </a:lnTo>
                  <a:lnTo>
                    <a:pt x="7540" y="666688"/>
                  </a:lnTo>
                  <a:lnTo>
                    <a:pt x="1909" y="620696"/>
                  </a:lnTo>
                  <a:lnTo>
                    <a:pt x="0" y="573658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7" name="object 107"/>
          <p:cNvSpPr txBox="1"/>
          <p:nvPr/>
        </p:nvSpPr>
        <p:spPr>
          <a:xfrm>
            <a:off x="7154036" y="3509009"/>
            <a:ext cx="63436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sz="11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1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11</a:t>
            </a:r>
            <a:endParaRPr sz="1100">
              <a:latin typeface="Times New Roman"/>
              <a:cs typeface="Times New Roman"/>
            </a:endParaRPr>
          </a:p>
          <a:p>
            <a:pPr marL="12700" marR="5080" indent="-1270" algn="ctr">
              <a:lnSpc>
                <a:spcPct val="100000"/>
              </a:lnSpc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П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д</a:t>
            </a:r>
            <a:r>
              <a:rPr sz="900" spc="-10" dirty="0">
                <a:solidFill>
                  <a:srgbClr val="C00000"/>
                </a:solidFill>
                <a:latin typeface="Times New Roman"/>
                <a:cs typeface="Times New Roman"/>
              </a:rPr>
              <a:t>м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тн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ы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е  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рез</a:t>
            </a:r>
            <a:r>
              <a:rPr sz="1000" spc="-25" dirty="0">
                <a:solidFill>
                  <a:srgbClr val="C00000"/>
                </a:solidFill>
                <a:latin typeface="Times New Roman"/>
                <a:cs typeface="Times New Roman"/>
              </a:rPr>
              <a:t>у</a:t>
            </a:r>
            <a:r>
              <a:rPr sz="1000" spc="-15" dirty="0">
                <a:solidFill>
                  <a:srgbClr val="C00000"/>
                </a:solidFill>
                <a:latin typeface="Times New Roman"/>
                <a:cs typeface="Times New Roman"/>
              </a:rPr>
              <a:t>л</a:t>
            </a:r>
            <a:r>
              <a:rPr sz="1000" spc="-10" dirty="0">
                <a:solidFill>
                  <a:srgbClr val="C00000"/>
                </a:solidFill>
                <a:latin typeface="Times New Roman"/>
                <a:cs typeface="Times New Roman"/>
              </a:rPr>
              <a:t>ьт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1000" spc="-10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ы 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В/О</a:t>
            </a:r>
            <a:endParaRPr sz="1100">
              <a:latin typeface="Times New Roman"/>
              <a:cs typeface="Times New Roman"/>
            </a:endParaRPr>
          </a:p>
        </p:txBody>
      </p:sp>
      <p:pic>
        <p:nvPicPr>
          <p:cNvPr id="108" name="object 108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2631948" y="6377939"/>
            <a:ext cx="4649724" cy="480058"/>
          </a:xfrm>
          <a:prstGeom prst="rect">
            <a:avLst/>
          </a:prstGeom>
        </p:spPr>
      </p:pic>
      <p:sp>
        <p:nvSpPr>
          <p:cNvPr id="109" name="object 109"/>
          <p:cNvSpPr txBox="1"/>
          <p:nvPr/>
        </p:nvSpPr>
        <p:spPr>
          <a:xfrm>
            <a:off x="2987801" y="6442964"/>
            <a:ext cx="39382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Информационно</a:t>
            </a:r>
            <a:r>
              <a:rPr sz="1600" b="1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r>
              <a:rPr sz="16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аналитическая</a:t>
            </a:r>
            <a:r>
              <a:rPr sz="16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система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110" name="object 110"/>
          <p:cNvGrpSpPr/>
          <p:nvPr/>
        </p:nvGrpSpPr>
        <p:grpSpPr>
          <a:xfrm>
            <a:off x="6704076" y="4517135"/>
            <a:ext cx="1388745" cy="1440180"/>
            <a:chOff x="6704076" y="4517135"/>
            <a:chExt cx="1388745" cy="1440180"/>
          </a:xfrm>
        </p:grpSpPr>
        <p:pic>
          <p:nvPicPr>
            <p:cNvPr id="111" name="object 11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6704076" y="4517135"/>
              <a:ext cx="1388364" cy="1440180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007352" y="4742687"/>
              <a:ext cx="818388" cy="1033272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745224" y="4538471"/>
              <a:ext cx="1306068" cy="1357883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6859397" y="4653152"/>
              <a:ext cx="1076959" cy="1128014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6859397" y="4653152"/>
              <a:ext cx="1076960" cy="1128395"/>
            </a:xfrm>
            <a:custGeom>
              <a:avLst/>
              <a:gdLst/>
              <a:ahLst/>
              <a:cxnLst/>
              <a:rect l="l" t="t" r="r" b="b"/>
              <a:pathLst>
                <a:path w="1076959" h="1128395">
                  <a:moveTo>
                    <a:pt x="0" y="564007"/>
                  </a:moveTo>
                  <a:lnTo>
                    <a:pt x="1976" y="515336"/>
                  </a:lnTo>
                  <a:lnTo>
                    <a:pt x="7797" y="467817"/>
                  </a:lnTo>
                  <a:lnTo>
                    <a:pt x="17301" y="421617"/>
                  </a:lnTo>
                  <a:lnTo>
                    <a:pt x="30327" y="376907"/>
                  </a:lnTo>
                  <a:lnTo>
                    <a:pt x="46713" y="333855"/>
                  </a:lnTo>
                  <a:lnTo>
                    <a:pt x="66298" y="292630"/>
                  </a:lnTo>
                  <a:lnTo>
                    <a:pt x="88920" y="253403"/>
                  </a:lnTo>
                  <a:lnTo>
                    <a:pt x="114417" y="216341"/>
                  </a:lnTo>
                  <a:lnTo>
                    <a:pt x="142629" y="181614"/>
                  </a:lnTo>
                  <a:lnTo>
                    <a:pt x="173393" y="149391"/>
                  </a:lnTo>
                  <a:lnTo>
                    <a:pt x="206548" y="119842"/>
                  </a:lnTo>
                  <a:lnTo>
                    <a:pt x="241932" y="93136"/>
                  </a:lnTo>
                  <a:lnTo>
                    <a:pt x="279385" y="69441"/>
                  </a:lnTo>
                  <a:lnTo>
                    <a:pt x="318743" y="48928"/>
                  </a:lnTo>
                  <a:lnTo>
                    <a:pt x="359847" y="31765"/>
                  </a:lnTo>
                  <a:lnTo>
                    <a:pt x="402534" y="18121"/>
                  </a:lnTo>
                  <a:lnTo>
                    <a:pt x="446643" y="8166"/>
                  </a:lnTo>
                  <a:lnTo>
                    <a:pt x="492012" y="2069"/>
                  </a:lnTo>
                  <a:lnTo>
                    <a:pt x="538479" y="0"/>
                  </a:lnTo>
                  <a:lnTo>
                    <a:pt x="584947" y="2069"/>
                  </a:lnTo>
                  <a:lnTo>
                    <a:pt x="630316" y="8166"/>
                  </a:lnTo>
                  <a:lnTo>
                    <a:pt x="674425" y="18121"/>
                  </a:lnTo>
                  <a:lnTo>
                    <a:pt x="717112" y="31765"/>
                  </a:lnTo>
                  <a:lnTo>
                    <a:pt x="758216" y="48928"/>
                  </a:lnTo>
                  <a:lnTo>
                    <a:pt x="797574" y="69441"/>
                  </a:lnTo>
                  <a:lnTo>
                    <a:pt x="835027" y="93136"/>
                  </a:lnTo>
                  <a:lnTo>
                    <a:pt x="870411" y="119842"/>
                  </a:lnTo>
                  <a:lnTo>
                    <a:pt x="903566" y="149391"/>
                  </a:lnTo>
                  <a:lnTo>
                    <a:pt x="934330" y="181614"/>
                  </a:lnTo>
                  <a:lnTo>
                    <a:pt x="962542" y="216341"/>
                  </a:lnTo>
                  <a:lnTo>
                    <a:pt x="988039" y="253403"/>
                  </a:lnTo>
                  <a:lnTo>
                    <a:pt x="1010661" y="292630"/>
                  </a:lnTo>
                  <a:lnTo>
                    <a:pt x="1030246" y="333855"/>
                  </a:lnTo>
                  <a:lnTo>
                    <a:pt x="1046632" y="376907"/>
                  </a:lnTo>
                  <a:lnTo>
                    <a:pt x="1059658" y="421617"/>
                  </a:lnTo>
                  <a:lnTo>
                    <a:pt x="1069162" y="467817"/>
                  </a:lnTo>
                  <a:lnTo>
                    <a:pt x="1074983" y="515336"/>
                  </a:lnTo>
                  <a:lnTo>
                    <a:pt x="1076959" y="564007"/>
                  </a:lnTo>
                  <a:lnTo>
                    <a:pt x="1074983" y="612677"/>
                  </a:lnTo>
                  <a:lnTo>
                    <a:pt x="1069162" y="660196"/>
                  </a:lnTo>
                  <a:lnTo>
                    <a:pt x="1059658" y="706396"/>
                  </a:lnTo>
                  <a:lnTo>
                    <a:pt x="1046632" y="751106"/>
                  </a:lnTo>
                  <a:lnTo>
                    <a:pt x="1030246" y="794158"/>
                  </a:lnTo>
                  <a:lnTo>
                    <a:pt x="1010661" y="835383"/>
                  </a:lnTo>
                  <a:lnTo>
                    <a:pt x="988039" y="874610"/>
                  </a:lnTo>
                  <a:lnTo>
                    <a:pt x="962542" y="911672"/>
                  </a:lnTo>
                  <a:lnTo>
                    <a:pt x="934330" y="946399"/>
                  </a:lnTo>
                  <a:lnTo>
                    <a:pt x="903566" y="978622"/>
                  </a:lnTo>
                  <a:lnTo>
                    <a:pt x="870411" y="1008171"/>
                  </a:lnTo>
                  <a:lnTo>
                    <a:pt x="835027" y="1034877"/>
                  </a:lnTo>
                  <a:lnTo>
                    <a:pt x="797574" y="1058572"/>
                  </a:lnTo>
                  <a:lnTo>
                    <a:pt x="758216" y="1079085"/>
                  </a:lnTo>
                  <a:lnTo>
                    <a:pt x="717112" y="1096248"/>
                  </a:lnTo>
                  <a:lnTo>
                    <a:pt x="674425" y="1109892"/>
                  </a:lnTo>
                  <a:lnTo>
                    <a:pt x="630316" y="1119847"/>
                  </a:lnTo>
                  <a:lnTo>
                    <a:pt x="584947" y="1125944"/>
                  </a:lnTo>
                  <a:lnTo>
                    <a:pt x="538479" y="1128014"/>
                  </a:lnTo>
                  <a:lnTo>
                    <a:pt x="492012" y="1125944"/>
                  </a:lnTo>
                  <a:lnTo>
                    <a:pt x="446643" y="1119847"/>
                  </a:lnTo>
                  <a:lnTo>
                    <a:pt x="402534" y="1109892"/>
                  </a:lnTo>
                  <a:lnTo>
                    <a:pt x="359847" y="1096248"/>
                  </a:lnTo>
                  <a:lnTo>
                    <a:pt x="318743" y="1079085"/>
                  </a:lnTo>
                  <a:lnTo>
                    <a:pt x="279385" y="1058572"/>
                  </a:lnTo>
                  <a:lnTo>
                    <a:pt x="241932" y="1034877"/>
                  </a:lnTo>
                  <a:lnTo>
                    <a:pt x="206548" y="1008171"/>
                  </a:lnTo>
                  <a:lnTo>
                    <a:pt x="173393" y="978622"/>
                  </a:lnTo>
                  <a:lnTo>
                    <a:pt x="142629" y="946399"/>
                  </a:lnTo>
                  <a:lnTo>
                    <a:pt x="114417" y="911672"/>
                  </a:lnTo>
                  <a:lnTo>
                    <a:pt x="88920" y="874610"/>
                  </a:lnTo>
                  <a:lnTo>
                    <a:pt x="66298" y="835383"/>
                  </a:lnTo>
                  <a:lnTo>
                    <a:pt x="46713" y="794158"/>
                  </a:lnTo>
                  <a:lnTo>
                    <a:pt x="30327" y="751106"/>
                  </a:lnTo>
                  <a:lnTo>
                    <a:pt x="17301" y="706396"/>
                  </a:lnTo>
                  <a:lnTo>
                    <a:pt x="7797" y="660196"/>
                  </a:lnTo>
                  <a:lnTo>
                    <a:pt x="1976" y="612677"/>
                  </a:lnTo>
                  <a:lnTo>
                    <a:pt x="0" y="564007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6" name="object 116"/>
          <p:cNvSpPr txBox="1"/>
          <p:nvPr/>
        </p:nvSpPr>
        <p:spPr>
          <a:xfrm>
            <a:off x="7114158" y="4789677"/>
            <a:ext cx="568960" cy="849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0640" algn="just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9 класс </a:t>
            </a:r>
            <a:r>
              <a:rPr sz="1100" b="1" spc="-2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C00000"/>
                </a:solidFill>
                <a:latin typeface="Times New Roman"/>
                <a:cs typeface="Times New Roman"/>
              </a:rPr>
              <a:t>Оценка </a:t>
            </a:r>
            <a:r>
              <a:rPr sz="110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C00000"/>
                </a:solidFill>
                <a:latin typeface="Times New Roman"/>
                <a:cs typeface="Times New Roman"/>
              </a:rPr>
              <a:t>результа- 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 тов</a:t>
            </a:r>
            <a:r>
              <a:rPr sz="10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ООО </a:t>
            </a:r>
            <a:r>
              <a:rPr sz="1100" b="1" spc="-26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(ГИА)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117" name="object 117"/>
          <p:cNvGrpSpPr/>
          <p:nvPr/>
        </p:nvGrpSpPr>
        <p:grpSpPr>
          <a:xfrm>
            <a:off x="6175247" y="880872"/>
            <a:ext cx="1432560" cy="1321435"/>
            <a:chOff x="6175247" y="880872"/>
            <a:chExt cx="1432560" cy="1321435"/>
          </a:xfrm>
        </p:grpSpPr>
        <p:pic>
          <p:nvPicPr>
            <p:cNvPr id="118" name="object 118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6175247" y="880872"/>
              <a:ext cx="1432559" cy="1321308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6490715" y="1138428"/>
              <a:ext cx="830580" cy="850391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6216395" y="902208"/>
              <a:ext cx="1350263" cy="1239012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6331584" y="1016381"/>
              <a:ext cx="1120647" cy="1009523"/>
            </a:xfrm>
            <a:prstGeom prst="rect">
              <a:avLst/>
            </a:prstGeom>
          </p:spPr>
        </p:pic>
        <p:sp>
          <p:nvSpPr>
            <p:cNvPr id="122" name="object 122"/>
            <p:cNvSpPr/>
            <p:nvPr/>
          </p:nvSpPr>
          <p:spPr>
            <a:xfrm>
              <a:off x="6331584" y="1016381"/>
              <a:ext cx="1120775" cy="1009650"/>
            </a:xfrm>
            <a:custGeom>
              <a:avLst/>
              <a:gdLst/>
              <a:ahLst/>
              <a:cxnLst/>
              <a:rect l="l" t="t" r="r" b="b"/>
              <a:pathLst>
                <a:path w="1120775" h="1009650">
                  <a:moveTo>
                    <a:pt x="0" y="504698"/>
                  </a:moveTo>
                  <a:lnTo>
                    <a:pt x="2289" y="458774"/>
                  </a:lnTo>
                  <a:lnTo>
                    <a:pt x="9026" y="414003"/>
                  </a:lnTo>
                  <a:lnTo>
                    <a:pt x="20012" y="370563"/>
                  </a:lnTo>
                  <a:lnTo>
                    <a:pt x="35050" y="328632"/>
                  </a:lnTo>
                  <a:lnTo>
                    <a:pt x="53942" y="288388"/>
                  </a:lnTo>
                  <a:lnTo>
                    <a:pt x="76491" y="250011"/>
                  </a:lnTo>
                  <a:lnTo>
                    <a:pt x="102499" y="213678"/>
                  </a:lnTo>
                  <a:lnTo>
                    <a:pt x="131767" y="179568"/>
                  </a:lnTo>
                  <a:lnTo>
                    <a:pt x="164099" y="147859"/>
                  </a:lnTo>
                  <a:lnTo>
                    <a:pt x="199297" y="118731"/>
                  </a:lnTo>
                  <a:lnTo>
                    <a:pt x="237163" y="92361"/>
                  </a:lnTo>
                  <a:lnTo>
                    <a:pt x="277499" y="68928"/>
                  </a:lnTo>
                  <a:lnTo>
                    <a:pt x="320108" y="48610"/>
                  </a:lnTo>
                  <a:lnTo>
                    <a:pt x="364792" y="31586"/>
                  </a:lnTo>
                  <a:lnTo>
                    <a:pt x="411353" y="18035"/>
                  </a:lnTo>
                  <a:lnTo>
                    <a:pt x="459594" y="8134"/>
                  </a:lnTo>
                  <a:lnTo>
                    <a:pt x="509317" y="2063"/>
                  </a:lnTo>
                  <a:lnTo>
                    <a:pt x="560323" y="0"/>
                  </a:lnTo>
                  <a:lnTo>
                    <a:pt x="611312" y="2063"/>
                  </a:lnTo>
                  <a:lnTo>
                    <a:pt x="661020" y="8134"/>
                  </a:lnTo>
                  <a:lnTo>
                    <a:pt x="709250" y="18035"/>
                  </a:lnTo>
                  <a:lnTo>
                    <a:pt x="755804" y="31586"/>
                  </a:lnTo>
                  <a:lnTo>
                    <a:pt x="800484" y="48610"/>
                  </a:lnTo>
                  <a:lnTo>
                    <a:pt x="843091" y="68928"/>
                  </a:lnTo>
                  <a:lnTo>
                    <a:pt x="883429" y="92361"/>
                  </a:lnTo>
                  <a:lnTo>
                    <a:pt x="921298" y="118731"/>
                  </a:lnTo>
                  <a:lnTo>
                    <a:pt x="956500" y="147859"/>
                  </a:lnTo>
                  <a:lnTo>
                    <a:pt x="988838" y="179568"/>
                  </a:lnTo>
                  <a:lnTo>
                    <a:pt x="1018113" y="213678"/>
                  </a:lnTo>
                  <a:lnTo>
                    <a:pt x="1044128" y="250011"/>
                  </a:lnTo>
                  <a:lnTo>
                    <a:pt x="1066683" y="288388"/>
                  </a:lnTo>
                  <a:lnTo>
                    <a:pt x="1085582" y="328632"/>
                  </a:lnTo>
                  <a:lnTo>
                    <a:pt x="1100626" y="370563"/>
                  </a:lnTo>
                  <a:lnTo>
                    <a:pt x="1111617" y="414003"/>
                  </a:lnTo>
                  <a:lnTo>
                    <a:pt x="1118357" y="458774"/>
                  </a:lnTo>
                  <a:lnTo>
                    <a:pt x="1120647" y="504698"/>
                  </a:lnTo>
                  <a:lnTo>
                    <a:pt x="1118357" y="550641"/>
                  </a:lnTo>
                  <a:lnTo>
                    <a:pt x="1111617" y="595429"/>
                  </a:lnTo>
                  <a:lnTo>
                    <a:pt x="1100626" y="638885"/>
                  </a:lnTo>
                  <a:lnTo>
                    <a:pt x="1085582" y="680830"/>
                  </a:lnTo>
                  <a:lnTo>
                    <a:pt x="1066683" y="721086"/>
                  </a:lnTo>
                  <a:lnTo>
                    <a:pt x="1044128" y="759474"/>
                  </a:lnTo>
                  <a:lnTo>
                    <a:pt x="1018113" y="795815"/>
                  </a:lnTo>
                  <a:lnTo>
                    <a:pt x="988838" y="829932"/>
                  </a:lnTo>
                  <a:lnTo>
                    <a:pt x="956500" y="861647"/>
                  </a:lnTo>
                  <a:lnTo>
                    <a:pt x="921298" y="890780"/>
                  </a:lnTo>
                  <a:lnTo>
                    <a:pt x="883429" y="917154"/>
                  </a:lnTo>
                  <a:lnTo>
                    <a:pt x="843091" y="940590"/>
                  </a:lnTo>
                  <a:lnTo>
                    <a:pt x="800484" y="960909"/>
                  </a:lnTo>
                  <a:lnTo>
                    <a:pt x="755804" y="977935"/>
                  </a:lnTo>
                  <a:lnTo>
                    <a:pt x="709250" y="991487"/>
                  </a:lnTo>
                  <a:lnTo>
                    <a:pt x="661020" y="1001388"/>
                  </a:lnTo>
                  <a:lnTo>
                    <a:pt x="611312" y="1007459"/>
                  </a:lnTo>
                  <a:lnTo>
                    <a:pt x="560323" y="1009523"/>
                  </a:lnTo>
                  <a:lnTo>
                    <a:pt x="509317" y="1007459"/>
                  </a:lnTo>
                  <a:lnTo>
                    <a:pt x="459594" y="1001388"/>
                  </a:lnTo>
                  <a:lnTo>
                    <a:pt x="411353" y="991487"/>
                  </a:lnTo>
                  <a:lnTo>
                    <a:pt x="364792" y="977935"/>
                  </a:lnTo>
                  <a:lnTo>
                    <a:pt x="320108" y="960909"/>
                  </a:lnTo>
                  <a:lnTo>
                    <a:pt x="277499" y="940590"/>
                  </a:lnTo>
                  <a:lnTo>
                    <a:pt x="237163" y="917154"/>
                  </a:lnTo>
                  <a:lnTo>
                    <a:pt x="199297" y="890780"/>
                  </a:lnTo>
                  <a:lnTo>
                    <a:pt x="164099" y="861647"/>
                  </a:lnTo>
                  <a:lnTo>
                    <a:pt x="131767" y="829932"/>
                  </a:lnTo>
                  <a:lnTo>
                    <a:pt x="102499" y="795815"/>
                  </a:lnTo>
                  <a:lnTo>
                    <a:pt x="76491" y="759474"/>
                  </a:lnTo>
                  <a:lnTo>
                    <a:pt x="53942" y="721086"/>
                  </a:lnTo>
                  <a:lnTo>
                    <a:pt x="35050" y="680830"/>
                  </a:lnTo>
                  <a:lnTo>
                    <a:pt x="20012" y="638885"/>
                  </a:lnTo>
                  <a:lnTo>
                    <a:pt x="9026" y="595429"/>
                  </a:lnTo>
                  <a:lnTo>
                    <a:pt x="2289" y="550641"/>
                  </a:lnTo>
                  <a:lnTo>
                    <a:pt x="0" y="504698"/>
                  </a:lnTo>
                  <a:close/>
                </a:path>
              </a:pathLst>
            </a:custGeom>
            <a:ln w="190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3" name="object 123"/>
          <p:cNvSpPr txBox="1"/>
          <p:nvPr/>
        </p:nvSpPr>
        <p:spPr>
          <a:xfrm>
            <a:off x="6589903" y="1184275"/>
            <a:ext cx="60515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Оценка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900" spc="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з</a:t>
            </a:r>
            <a:r>
              <a:rPr sz="900" spc="-20" dirty="0">
                <a:solidFill>
                  <a:srgbClr val="C00000"/>
                </a:solidFill>
                <a:latin typeface="Times New Roman"/>
                <a:cs typeface="Times New Roman"/>
              </a:rPr>
              <a:t>у</a:t>
            </a:r>
            <a:r>
              <a:rPr sz="900" spc="-10" dirty="0">
                <a:solidFill>
                  <a:srgbClr val="C00000"/>
                </a:solidFill>
                <a:latin typeface="Times New Roman"/>
                <a:cs typeface="Times New Roman"/>
              </a:rPr>
              <a:t>л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ьт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900" spc="5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в  </a:t>
            </a:r>
            <a:r>
              <a:rPr sz="11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СОО </a:t>
            </a:r>
            <a:r>
              <a:rPr sz="1100" b="1" dirty="0">
                <a:solidFill>
                  <a:srgbClr val="C00000"/>
                </a:solidFill>
                <a:latin typeface="Times New Roman"/>
                <a:cs typeface="Times New Roman"/>
              </a:rPr>
              <a:t> (ЕГЭ)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124" name="object 124"/>
          <p:cNvGrpSpPr/>
          <p:nvPr/>
        </p:nvGrpSpPr>
        <p:grpSpPr>
          <a:xfrm>
            <a:off x="538682" y="396264"/>
            <a:ext cx="8141334" cy="6423660"/>
            <a:chOff x="538682" y="396264"/>
            <a:chExt cx="8141334" cy="6423660"/>
          </a:xfrm>
        </p:grpSpPr>
        <p:pic>
          <p:nvPicPr>
            <p:cNvPr id="125" name="object 125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713731" y="1751075"/>
              <a:ext cx="312420" cy="12786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811267" y="1773047"/>
              <a:ext cx="118110" cy="1080770"/>
            </a:xfrm>
            <a:custGeom>
              <a:avLst/>
              <a:gdLst/>
              <a:ahLst/>
              <a:cxnLst/>
              <a:rect l="l" t="t" r="r" b="b"/>
              <a:pathLst>
                <a:path w="118110" h="1080770">
                  <a:moveTo>
                    <a:pt x="14097" y="964311"/>
                  </a:moveTo>
                  <a:lnTo>
                    <a:pt x="8128" y="967866"/>
                  </a:lnTo>
                  <a:lnTo>
                    <a:pt x="2032" y="971423"/>
                  </a:lnTo>
                  <a:lnTo>
                    <a:pt x="0" y="979169"/>
                  </a:lnTo>
                  <a:lnTo>
                    <a:pt x="58928" y="1080262"/>
                  </a:lnTo>
                  <a:lnTo>
                    <a:pt x="73659" y="1054989"/>
                  </a:lnTo>
                  <a:lnTo>
                    <a:pt x="46228" y="1054989"/>
                  </a:lnTo>
                  <a:lnTo>
                    <a:pt x="46228" y="1008144"/>
                  </a:lnTo>
                  <a:lnTo>
                    <a:pt x="21844" y="966342"/>
                  </a:lnTo>
                  <a:lnTo>
                    <a:pt x="14097" y="964311"/>
                  </a:lnTo>
                  <a:close/>
                </a:path>
                <a:path w="118110" h="1080770">
                  <a:moveTo>
                    <a:pt x="46228" y="1008144"/>
                  </a:moveTo>
                  <a:lnTo>
                    <a:pt x="46228" y="1054989"/>
                  </a:lnTo>
                  <a:lnTo>
                    <a:pt x="71628" y="1054989"/>
                  </a:lnTo>
                  <a:lnTo>
                    <a:pt x="71628" y="1048639"/>
                  </a:lnTo>
                  <a:lnTo>
                    <a:pt x="48006" y="1048639"/>
                  </a:lnTo>
                  <a:lnTo>
                    <a:pt x="58928" y="1029915"/>
                  </a:lnTo>
                  <a:lnTo>
                    <a:pt x="46228" y="1008144"/>
                  </a:lnTo>
                  <a:close/>
                </a:path>
                <a:path w="118110" h="1080770">
                  <a:moveTo>
                    <a:pt x="103759" y="964311"/>
                  </a:moveTo>
                  <a:lnTo>
                    <a:pt x="95885" y="966342"/>
                  </a:lnTo>
                  <a:lnTo>
                    <a:pt x="92456" y="972438"/>
                  </a:lnTo>
                  <a:lnTo>
                    <a:pt x="71628" y="1008144"/>
                  </a:lnTo>
                  <a:lnTo>
                    <a:pt x="71628" y="1054989"/>
                  </a:lnTo>
                  <a:lnTo>
                    <a:pt x="73659" y="1054989"/>
                  </a:lnTo>
                  <a:lnTo>
                    <a:pt x="117856" y="979169"/>
                  </a:lnTo>
                  <a:lnTo>
                    <a:pt x="115824" y="971423"/>
                  </a:lnTo>
                  <a:lnTo>
                    <a:pt x="109728" y="967866"/>
                  </a:lnTo>
                  <a:lnTo>
                    <a:pt x="103759" y="964311"/>
                  </a:lnTo>
                  <a:close/>
                </a:path>
                <a:path w="118110" h="1080770">
                  <a:moveTo>
                    <a:pt x="58928" y="1029915"/>
                  </a:moveTo>
                  <a:lnTo>
                    <a:pt x="48006" y="1048639"/>
                  </a:lnTo>
                  <a:lnTo>
                    <a:pt x="69850" y="1048639"/>
                  </a:lnTo>
                  <a:lnTo>
                    <a:pt x="58928" y="1029915"/>
                  </a:lnTo>
                  <a:close/>
                </a:path>
                <a:path w="118110" h="1080770">
                  <a:moveTo>
                    <a:pt x="71628" y="1008144"/>
                  </a:moveTo>
                  <a:lnTo>
                    <a:pt x="58928" y="1029915"/>
                  </a:lnTo>
                  <a:lnTo>
                    <a:pt x="69850" y="1048639"/>
                  </a:lnTo>
                  <a:lnTo>
                    <a:pt x="71628" y="1048639"/>
                  </a:lnTo>
                  <a:lnTo>
                    <a:pt x="71628" y="1008144"/>
                  </a:lnTo>
                  <a:close/>
                </a:path>
                <a:path w="118110" h="1080770">
                  <a:moveTo>
                    <a:pt x="71628" y="0"/>
                  </a:moveTo>
                  <a:lnTo>
                    <a:pt x="46228" y="0"/>
                  </a:lnTo>
                  <a:lnTo>
                    <a:pt x="46228" y="1008144"/>
                  </a:lnTo>
                  <a:lnTo>
                    <a:pt x="58928" y="1029915"/>
                  </a:lnTo>
                  <a:lnTo>
                    <a:pt x="71627" y="1008144"/>
                  </a:lnTo>
                  <a:lnTo>
                    <a:pt x="7162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127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745735" y="3910584"/>
              <a:ext cx="310896" cy="1638300"/>
            </a:xfrm>
            <a:prstGeom prst="rect">
              <a:avLst/>
            </a:prstGeom>
          </p:spPr>
        </p:pic>
        <p:sp>
          <p:nvSpPr>
            <p:cNvPr id="128" name="object 128"/>
            <p:cNvSpPr/>
            <p:nvPr/>
          </p:nvSpPr>
          <p:spPr>
            <a:xfrm>
              <a:off x="4842255" y="3933189"/>
              <a:ext cx="118110" cy="1440180"/>
            </a:xfrm>
            <a:custGeom>
              <a:avLst/>
              <a:gdLst/>
              <a:ahLst/>
              <a:cxnLst/>
              <a:rect l="l" t="t" r="r" b="b"/>
              <a:pathLst>
                <a:path w="118110" h="1440179">
                  <a:moveTo>
                    <a:pt x="14097" y="1324229"/>
                  </a:moveTo>
                  <a:lnTo>
                    <a:pt x="2032" y="1331214"/>
                  </a:lnTo>
                  <a:lnTo>
                    <a:pt x="0" y="1338961"/>
                  </a:lnTo>
                  <a:lnTo>
                    <a:pt x="58928" y="1440053"/>
                  </a:lnTo>
                  <a:lnTo>
                    <a:pt x="73585" y="1414907"/>
                  </a:lnTo>
                  <a:lnTo>
                    <a:pt x="46228" y="1414907"/>
                  </a:lnTo>
                  <a:lnTo>
                    <a:pt x="46228" y="1367935"/>
                  </a:lnTo>
                  <a:lnTo>
                    <a:pt x="25400" y="1332230"/>
                  </a:lnTo>
                  <a:lnTo>
                    <a:pt x="21971" y="1326261"/>
                  </a:lnTo>
                  <a:lnTo>
                    <a:pt x="14097" y="1324229"/>
                  </a:lnTo>
                  <a:close/>
                </a:path>
                <a:path w="118110" h="1440179">
                  <a:moveTo>
                    <a:pt x="46228" y="1367935"/>
                  </a:moveTo>
                  <a:lnTo>
                    <a:pt x="46228" y="1414907"/>
                  </a:lnTo>
                  <a:lnTo>
                    <a:pt x="71628" y="1414907"/>
                  </a:lnTo>
                  <a:lnTo>
                    <a:pt x="71628" y="1408430"/>
                  </a:lnTo>
                  <a:lnTo>
                    <a:pt x="48006" y="1408430"/>
                  </a:lnTo>
                  <a:lnTo>
                    <a:pt x="58927" y="1389706"/>
                  </a:lnTo>
                  <a:lnTo>
                    <a:pt x="46228" y="1367935"/>
                  </a:lnTo>
                  <a:close/>
                </a:path>
                <a:path w="118110" h="1440179">
                  <a:moveTo>
                    <a:pt x="103759" y="1324229"/>
                  </a:moveTo>
                  <a:lnTo>
                    <a:pt x="95885" y="1326261"/>
                  </a:lnTo>
                  <a:lnTo>
                    <a:pt x="92456" y="1332230"/>
                  </a:lnTo>
                  <a:lnTo>
                    <a:pt x="71628" y="1367935"/>
                  </a:lnTo>
                  <a:lnTo>
                    <a:pt x="71628" y="1414907"/>
                  </a:lnTo>
                  <a:lnTo>
                    <a:pt x="73585" y="1414907"/>
                  </a:lnTo>
                  <a:lnTo>
                    <a:pt x="117856" y="1338961"/>
                  </a:lnTo>
                  <a:lnTo>
                    <a:pt x="115824" y="1331214"/>
                  </a:lnTo>
                  <a:lnTo>
                    <a:pt x="103759" y="1324229"/>
                  </a:lnTo>
                  <a:close/>
                </a:path>
                <a:path w="118110" h="1440179">
                  <a:moveTo>
                    <a:pt x="58927" y="1389706"/>
                  </a:moveTo>
                  <a:lnTo>
                    <a:pt x="48006" y="1408430"/>
                  </a:lnTo>
                  <a:lnTo>
                    <a:pt x="69850" y="1408430"/>
                  </a:lnTo>
                  <a:lnTo>
                    <a:pt x="58927" y="1389706"/>
                  </a:lnTo>
                  <a:close/>
                </a:path>
                <a:path w="118110" h="1440179">
                  <a:moveTo>
                    <a:pt x="71628" y="1367935"/>
                  </a:moveTo>
                  <a:lnTo>
                    <a:pt x="58927" y="1389706"/>
                  </a:lnTo>
                  <a:lnTo>
                    <a:pt x="69850" y="1408430"/>
                  </a:lnTo>
                  <a:lnTo>
                    <a:pt x="71628" y="1408430"/>
                  </a:lnTo>
                  <a:lnTo>
                    <a:pt x="71628" y="1367935"/>
                  </a:lnTo>
                  <a:close/>
                </a:path>
                <a:path w="118110" h="1440179">
                  <a:moveTo>
                    <a:pt x="71628" y="0"/>
                  </a:moveTo>
                  <a:lnTo>
                    <a:pt x="46228" y="0"/>
                  </a:lnTo>
                  <a:lnTo>
                    <a:pt x="46228" y="1367935"/>
                  </a:lnTo>
                  <a:lnTo>
                    <a:pt x="58927" y="1389706"/>
                  </a:lnTo>
                  <a:lnTo>
                    <a:pt x="71627" y="1367935"/>
                  </a:lnTo>
                  <a:lnTo>
                    <a:pt x="7162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" name="object 129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904231" y="3918204"/>
              <a:ext cx="1132332" cy="1520952"/>
            </a:xfrm>
            <a:prstGeom prst="rect">
              <a:avLst/>
            </a:prstGeom>
          </p:spPr>
        </p:pic>
        <p:sp>
          <p:nvSpPr>
            <p:cNvPr id="130" name="object 130"/>
            <p:cNvSpPr/>
            <p:nvPr/>
          </p:nvSpPr>
          <p:spPr>
            <a:xfrm>
              <a:off x="4946396" y="3941318"/>
              <a:ext cx="934719" cy="1321435"/>
            </a:xfrm>
            <a:custGeom>
              <a:avLst/>
              <a:gdLst/>
              <a:ahLst/>
              <a:cxnLst/>
              <a:rect l="l" t="t" r="r" b="b"/>
              <a:pathLst>
                <a:path w="934720" h="1321435">
                  <a:moveTo>
                    <a:pt x="838834" y="1249552"/>
                  </a:moveTo>
                  <a:lnTo>
                    <a:pt x="831341" y="1252346"/>
                  </a:lnTo>
                  <a:lnTo>
                    <a:pt x="828420" y="1258696"/>
                  </a:lnTo>
                  <a:lnTo>
                    <a:pt x="825500" y="1265173"/>
                  </a:lnTo>
                  <a:lnTo>
                    <a:pt x="828293" y="1272666"/>
                  </a:lnTo>
                  <a:lnTo>
                    <a:pt x="934719" y="1321434"/>
                  </a:lnTo>
                  <a:lnTo>
                    <a:pt x="933576" y="1308099"/>
                  </a:lnTo>
                  <a:lnTo>
                    <a:pt x="909827" y="1308099"/>
                  </a:lnTo>
                  <a:lnTo>
                    <a:pt x="882825" y="1269714"/>
                  </a:lnTo>
                  <a:lnTo>
                    <a:pt x="838834" y="1249552"/>
                  </a:lnTo>
                  <a:close/>
                </a:path>
                <a:path w="934720" h="1321435">
                  <a:moveTo>
                    <a:pt x="882825" y="1269714"/>
                  </a:moveTo>
                  <a:lnTo>
                    <a:pt x="909827" y="1308099"/>
                  </a:lnTo>
                  <a:lnTo>
                    <a:pt x="918648" y="1301876"/>
                  </a:lnTo>
                  <a:lnTo>
                    <a:pt x="907541" y="1301876"/>
                  </a:lnTo>
                  <a:lnTo>
                    <a:pt x="905696" y="1280225"/>
                  </a:lnTo>
                  <a:lnTo>
                    <a:pt x="882825" y="1269714"/>
                  </a:lnTo>
                  <a:close/>
                </a:path>
                <a:path w="934720" h="1321435">
                  <a:moveTo>
                    <a:pt x="918590" y="1199641"/>
                  </a:moveTo>
                  <a:lnTo>
                    <a:pt x="911605" y="1200276"/>
                  </a:lnTo>
                  <a:lnTo>
                    <a:pt x="904620" y="1200784"/>
                  </a:lnTo>
                  <a:lnTo>
                    <a:pt x="899413" y="1207007"/>
                  </a:lnTo>
                  <a:lnTo>
                    <a:pt x="900049" y="1213992"/>
                  </a:lnTo>
                  <a:lnTo>
                    <a:pt x="903557" y="1255144"/>
                  </a:lnTo>
                  <a:lnTo>
                    <a:pt x="930528" y="1293494"/>
                  </a:lnTo>
                  <a:lnTo>
                    <a:pt x="909827" y="1308099"/>
                  </a:lnTo>
                  <a:lnTo>
                    <a:pt x="933576" y="1308099"/>
                  </a:lnTo>
                  <a:lnTo>
                    <a:pt x="925321" y="1211833"/>
                  </a:lnTo>
                  <a:lnTo>
                    <a:pt x="924813" y="1204848"/>
                  </a:lnTo>
                  <a:lnTo>
                    <a:pt x="918590" y="1199641"/>
                  </a:lnTo>
                  <a:close/>
                </a:path>
                <a:path w="934720" h="1321435">
                  <a:moveTo>
                    <a:pt x="905696" y="1280225"/>
                  </a:moveTo>
                  <a:lnTo>
                    <a:pt x="907541" y="1301876"/>
                  </a:lnTo>
                  <a:lnTo>
                    <a:pt x="925449" y="1289303"/>
                  </a:lnTo>
                  <a:lnTo>
                    <a:pt x="905696" y="1280225"/>
                  </a:lnTo>
                  <a:close/>
                </a:path>
                <a:path w="934720" h="1321435">
                  <a:moveTo>
                    <a:pt x="903557" y="1255144"/>
                  </a:moveTo>
                  <a:lnTo>
                    <a:pt x="905696" y="1280225"/>
                  </a:lnTo>
                  <a:lnTo>
                    <a:pt x="925449" y="1289303"/>
                  </a:lnTo>
                  <a:lnTo>
                    <a:pt x="907541" y="1301876"/>
                  </a:lnTo>
                  <a:lnTo>
                    <a:pt x="918648" y="1301876"/>
                  </a:lnTo>
                  <a:lnTo>
                    <a:pt x="930528" y="1293494"/>
                  </a:lnTo>
                  <a:lnTo>
                    <a:pt x="903557" y="1255144"/>
                  </a:lnTo>
                  <a:close/>
                </a:path>
                <a:path w="934720" h="1321435">
                  <a:moveTo>
                    <a:pt x="20827" y="0"/>
                  </a:moveTo>
                  <a:lnTo>
                    <a:pt x="0" y="14731"/>
                  </a:lnTo>
                  <a:lnTo>
                    <a:pt x="882825" y="1269714"/>
                  </a:lnTo>
                  <a:lnTo>
                    <a:pt x="905696" y="1280225"/>
                  </a:lnTo>
                  <a:lnTo>
                    <a:pt x="903557" y="1255144"/>
                  </a:lnTo>
                  <a:lnTo>
                    <a:pt x="2082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688080" y="3918204"/>
              <a:ext cx="1261872" cy="1475232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3844671" y="3940555"/>
              <a:ext cx="1062355" cy="1276985"/>
            </a:xfrm>
            <a:custGeom>
              <a:avLst/>
              <a:gdLst/>
              <a:ahLst/>
              <a:cxnLst/>
              <a:rect l="l" t="t" r="r" b="b"/>
              <a:pathLst>
                <a:path w="1062354" h="1276985">
                  <a:moveTo>
                    <a:pt x="25653" y="1156589"/>
                  </a:moveTo>
                  <a:lnTo>
                    <a:pt x="19176" y="1161161"/>
                  </a:lnTo>
                  <a:lnTo>
                    <a:pt x="18033" y="1168146"/>
                  </a:lnTo>
                  <a:lnTo>
                    <a:pt x="0" y="1276604"/>
                  </a:lnTo>
                  <a:lnTo>
                    <a:pt x="30940" y="1265301"/>
                  </a:lnTo>
                  <a:lnTo>
                    <a:pt x="25780" y="1265301"/>
                  </a:lnTo>
                  <a:lnTo>
                    <a:pt x="6223" y="1249172"/>
                  </a:lnTo>
                  <a:lnTo>
                    <a:pt x="36298" y="1212923"/>
                  </a:lnTo>
                  <a:lnTo>
                    <a:pt x="43052" y="1172337"/>
                  </a:lnTo>
                  <a:lnTo>
                    <a:pt x="44195" y="1165352"/>
                  </a:lnTo>
                  <a:lnTo>
                    <a:pt x="39496" y="1158875"/>
                  </a:lnTo>
                  <a:lnTo>
                    <a:pt x="25653" y="1156589"/>
                  </a:lnTo>
                  <a:close/>
                </a:path>
                <a:path w="1062354" h="1276985">
                  <a:moveTo>
                    <a:pt x="36298" y="1212923"/>
                  </a:moveTo>
                  <a:lnTo>
                    <a:pt x="6223" y="1249172"/>
                  </a:lnTo>
                  <a:lnTo>
                    <a:pt x="25780" y="1265301"/>
                  </a:lnTo>
                  <a:lnTo>
                    <a:pt x="30734" y="1259332"/>
                  </a:lnTo>
                  <a:lnTo>
                    <a:pt x="28575" y="1259332"/>
                  </a:lnTo>
                  <a:lnTo>
                    <a:pt x="11683" y="1245362"/>
                  </a:lnTo>
                  <a:lnTo>
                    <a:pt x="32146" y="1237873"/>
                  </a:lnTo>
                  <a:lnTo>
                    <a:pt x="36298" y="1212923"/>
                  </a:lnTo>
                  <a:close/>
                </a:path>
                <a:path w="1062354" h="1276985">
                  <a:moveTo>
                    <a:pt x="101218" y="1212596"/>
                  </a:moveTo>
                  <a:lnTo>
                    <a:pt x="55689" y="1229257"/>
                  </a:lnTo>
                  <a:lnTo>
                    <a:pt x="25780" y="1265301"/>
                  </a:lnTo>
                  <a:lnTo>
                    <a:pt x="30940" y="1265301"/>
                  </a:lnTo>
                  <a:lnTo>
                    <a:pt x="109854" y="1236472"/>
                  </a:lnTo>
                  <a:lnTo>
                    <a:pt x="113283" y="1229233"/>
                  </a:lnTo>
                  <a:lnTo>
                    <a:pt x="108457" y="1216025"/>
                  </a:lnTo>
                  <a:lnTo>
                    <a:pt x="101218" y="1212596"/>
                  </a:lnTo>
                  <a:close/>
                </a:path>
                <a:path w="1062354" h="1276985">
                  <a:moveTo>
                    <a:pt x="32146" y="1237873"/>
                  </a:moveTo>
                  <a:lnTo>
                    <a:pt x="11683" y="1245362"/>
                  </a:lnTo>
                  <a:lnTo>
                    <a:pt x="28575" y="1259332"/>
                  </a:lnTo>
                  <a:lnTo>
                    <a:pt x="32146" y="1237873"/>
                  </a:lnTo>
                  <a:close/>
                </a:path>
                <a:path w="1062354" h="1276985">
                  <a:moveTo>
                    <a:pt x="55689" y="1229257"/>
                  </a:moveTo>
                  <a:lnTo>
                    <a:pt x="32146" y="1237873"/>
                  </a:lnTo>
                  <a:lnTo>
                    <a:pt x="28575" y="1259332"/>
                  </a:lnTo>
                  <a:lnTo>
                    <a:pt x="30734" y="1259332"/>
                  </a:lnTo>
                  <a:lnTo>
                    <a:pt x="55689" y="1229257"/>
                  </a:lnTo>
                  <a:close/>
                </a:path>
                <a:path w="1062354" h="1276985">
                  <a:moveTo>
                    <a:pt x="1042669" y="0"/>
                  </a:moveTo>
                  <a:lnTo>
                    <a:pt x="36298" y="1212923"/>
                  </a:lnTo>
                  <a:lnTo>
                    <a:pt x="32146" y="1237873"/>
                  </a:lnTo>
                  <a:lnTo>
                    <a:pt x="55689" y="1229257"/>
                  </a:lnTo>
                  <a:lnTo>
                    <a:pt x="1062227" y="16256"/>
                  </a:lnTo>
                  <a:lnTo>
                    <a:pt x="1042669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2801111" y="3915155"/>
              <a:ext cx="2144267" cy="1129284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2957195" y="3937254"/>
              <a:ext cx="1945639" cy="942340"/>
            </a:xfrm>
            <a:custGeom>
              <a:avLst/>
              <a:gdLst/>
              <a:ahLst/>
              <a:cxnLst/>
              <a:rect l="l" t="t" r="r" b="b"/>
              <a:pathLst>
                <a:path w="1945639" h="942339">
                  <a:moveTo>
                    <a:pt x="73913" y="833882"/>
                  </a:moveTo>
                  <a:lnTo>
                    <a:pt x="66040" y="835279"/>
                  </a:lnTo>
                  <a:lnTo>
                    <a:pt x="62103" y="841121"/>
                  </a:lnTo>
                  <a:lnTo>
                    <a:pt x="0" y="931926"/>
                  </a:lnTo>
                  <a:lnTo>
                    <a:pt x="109600" y="941324"/>
                  </a:lnTo>
                  <a:lnTo>
                    <a:pt x="116586" y="941832"/>
                  </a:lnTo>
                  <a:lnTo>
                    <a:pt x="122681" y="936625"/>
                  </a:lnTo>
                  <a:lnTo>
                    <a:pt x="123051" y="932561"/>
                  </a:lnTo>
                  <a:lnTo>
                    <a:pt x="28193" y="932561"/>
                  </a:lnTo>
                  <a:lnTo>
                    <a:pt x="17272" y="909701"/>
                  </a:lnTo>
                  <a:lnTo>
                    <a:pt x="59746" y="889546"/>
                  </a:lnTo>
                  <a:lnTo>
                    <a:pt x="83057" y="855472"/>
                  </a:lnTo>
                  <a:lnTo>
                    <a:pt x="86994" y="849630"/>
                  </a:lnTo>
                  <a:lnTo>
                    <a:pt x="85471" y="841756"/>
                  </a:lnTo>
                  <a:lnTo>
                    <a:pt x="79756" y="837819"/>
                  </a:lnTo>
                  <a:lnTo>
                    <a:pt x="73913" y="833882"/>
                  </a:lnTo>
                  <a:close/>
                </a:path>
                <a:path w="1945639" h="942339">
                  <a:moveTo>
                    <a:pt x="59746" y="889546"/>
                  </a:moveTo>
                  <a:lnTo>
                    <a:pt x="17272" y="909701"/>
                  </a:lnTo>
                  <a:lnTo>
                    <a:pt x="28193" y="932561"/>
                  </a:lnTo>
                  <a:lnTo>
                    <a:pt x="37294" y="928243"/>
                  </a:lnTo>
                  <a:lnTo>
                    <a:pt x="33274" y="928243"/>
                  </a:lnTo>
                  <a:lnTo>
                    <a:pt x="23875" y="908431"/>
                  </a:lnTo>
                  <a:lnTo>
                    <a:pt x="46827" y="908431"/>
                  </a:lnTo>
                  <a:lnTo>
                    <a:pt x="59746" y="889546"/>
                  </a:lnTo>
                  <a:close/>
                </a:path>
                <a:path w="1945639" h="942339">
                  <a:moveTo>
                    <a:pt x="70644" y="912418"/>
                  </a:moveTo>
                  <a:lnTo>
                    <a:pt x="28193" y="932561"/>
                  </a:lnTo>
                  <a:lnTo>
                    <a:pt x="123051" y="932561"/>
                  </a:lnTo>
                  <a:lnTo>
                    <a:pt x="123952" y="922655"/>
                  </a:lnTo>
                  <a:lnTo>
                    <a:pt x="118744" y="916559"/>
                  </a:lnTo>
                  <a:lnTo>
                    <a:pt x="70644" y="912418"/>
                  </a:lnTo>
                  <a:close/>
                </a:path>
                <a:path w="1945639" h="942339">
                  <a:moveTo>
                    <a:pt x="23875" y="908431"/>
                  </a:moveTo>
                  <a:lnTo>
                    <a:pt x="33274" y="928243"/>
                  </a:lnTo>
                  <a:lnTo>
                    <a:pt x="45562" y="910280"/>
                  </a:lnTo>
                  <a:lnTo>
                    <a:pt x="23875" y="908431"/>
                  </a:lnTo>
                  <a:close/>
                </a:path>
                <a:path w="1945639" h="942339">
                  <a:moveTo>
                    <a:pt x="45562" y="910280"/>
                  </a:moveTo>
                  <a:lnTo>
                    <a:pt x="33274" y="928243"/>
                  </a:lnTo>
                  <a:lnTo>
                    <a:pt x="37294" y="928243"/>
                  </a:lnTo>
                  <a:lnTo>
                    <a:pt x="70644" y="912418"/>
                  </a:lnTo>
                  <a:lnTo>
                    <a:pt x="45562" y="910280"/>
                  </a:lnTo>
                  <a:close/>
                </a:path>
                <a:path w="1945639" h="942339">
                  <a:moveTo>
                    <a:pt x="1934464" y="0"/>
                  </a:moveTo>
                  <a:lnTo>
                    <a:pt x="59746" y="889546"/>
                  </a:lnTo>
                  <a:lnTo>
                    <a:pt x="45562" y="910280"/>
                  </a:lnTo>
                  <a:lnTo>
                    <a:pt x="70644" y="912418"/>
                  </a:lnTo>
                  <a:lnTo>
                    <a:pt x="1945385" y="22860"/>
                  </a:lnTo>
                  <a:lnTo>
                    <a:pt x="1934464" y="0"/>
                  </a:lnTo>
                  <a:close/>
                </a:path>
                <a:path w="1945639" h="942339">
                  <a:moveTo>
                    <a:pt x="46827" y="908431"/>
                  </a:moveTo>
                  <a:lnTo>
                    <a:pt x="23875" y="908431"/>
                  </a:lnTo>
                  <a:lnTo>
                    <a:pt x="45562" y="910280"/>
                  </a:lnTo>
                  <a:lnTo>
                    <a:pt x="46827" y="908431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3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2523743" y="3898392"/>
              <a:ext cx="2424684" cy="422148"/>
            </a:xfrm>
            <a:prstGeom prst="rect">
              <a:avLst/>
            </a:prstGeom>
          </p:spPr>
        </p:pic>
        <p:sp>
          <p:nvSpPr>
            <p:cNvPr id="136" name="object 136"/>
            <p:cNvSpPr/>
            <p:nvPr/>
          </p:nvSpPr>
          <p:spPr>
            <a:xfrm>
              <a:off x="2678937" y="3920489"/>
              <a:ext cx="2226945" cy="273685"/>
            </a:xfrm>
            <a:custGeom>
              <a:avLst/>
              <a:gdLst/>
              <a:ahLst/>
              <a:cxnLst/>
              <a:rect l="l" t="t" r="r" b="b"/>
              <a:pathLst>
                <a:path w="2226945" h="273685">
                  <a:moveTo>
                    <a:pt x="94995" y="155956"/>
                  </a:moveTo>
                  <a:lnTo>
                    <a:pt x="89281" y="160147"/>
                  </a:lnTo>
                  <a:lnTo>
                    <a:pt x="0" y="224282"/>
                  </a:lnTo>
                  <a:lnTo>
                    <a:pt x="99822" y="270383"/>
                  </a:lnTo>
                  <a:lnTo>
                    <a:pt x="106172" y="273431"/>
                  </a:lnTo>
                  <a:lnTo>
                    <a:pt x="113664" y="270637"/>
                  </a:lnTo>
                  <a:lnTo>
                    <a:pt x="116712" y="264287"/>
                  </a:lnTo>
                  <a:lnTo>
                    <a:pt x="119634" y="257937"/>
                  </a:lnTo>
                  <a:lnTo>
                    <a:pt x="116839" y="250317"/>
                  </a:lnTo>
                  <a:lnTo>
                    <a:pt x="82771" y="234569"/>
                  </a:lnTo>
                  <a:lnTo>
                    <a:pt x="26288" y="234569"/>
                  </a:lnTo>
                  <a:lnTo>
                    <a:pt x="23875" y="209296"/>
                  </a:lnTo>
                  <a:lnTo>
                    <a:pt x="70526" y="204858"/>
                  </a:lnTo>
                  <a:lnTo>
                    <a:pt x="109855" y="176657"/>
                  </a:lnTo>
                  <a:lnTo>
                    <a:pt x="111125" y="168656"/>
                  </a:lnTo>
                  <a:lnTo>
                    <a:pt x="107061" y="163068"/>
                  </a:lnTo>
                  <a:lnTo>
                    <a:pt x="102997" y="157353"/>
                  </a:lnTo>
                  <a:lnTo>
                    <a:pt x="94995" y="155956"/>
                  </a:lnTo>
                  <a:close/>
                </a:path>
                <a:path w="2226945" h="273685">
                  <a:moveTo>
                    <a:pt x="70526" y="204858"/>
                  </a:moveTo>
                  <a:lnTo>
                    <a:pt x="23875" y="209296"/>
                  </a:lnTo>
                  <a:lnTo>
                    <a:pt x="26288" y="234569"/>
                  </a:lnTo>
                  <a:lnTo>
                    <a:pt x="51656" y="232156"/>
                  </a:lnTo>
                  <a:lnTo>
                    <a:pt x="32512" y="232156"/>
                  </a:lnTo>
                  <a:lnTo>
                    <a:pt x="30353" y="210312"/>
                  </a:lnTo>
                  <a:lnTo>
                    <a:pt x="62931" y="210312"/>
                  </a:lnTo>
                  <a:lnTo>
                    <a:pt x="70526" y="204858"/>
                  </a:lnTo>
                  <a:close/>
                </a:path>
                <a:path w="2226945" h="273685">
                  <a:moveTo>
                    <a:pt x="73140" y="230112"/>
                  </a:moveTo>
                  <a:lnTo>
                    <a:pt x="26288" y="234569"/>
                  </a:lnTo>
                  <a:lnTo>
                    <a:pt x="82771" y="234569"/>
                  </a:lnTo>
                  <a:lnTo>
                    <a:pt x="73140" y="230112"/>
                  </a:lnTo>
                  <a:close/>
                </a:path>
                <a:path w="2226945" h="273685">
                  <a:moveTo>
                    <a:pt x="30353" y="210312"/>
                  </a:moveTo>
                  <a:lnTo>
                    <a:pt x="32512" y="232156"/>
                  </a:lnTo>
                  <a:lnTo>
                    <a:pt x="50164" y="219479"/>
                  </a:lnTo>
                  <a:lnTo>
                    <a:pt x="30353" y="210312"/>
                  </a:lnTo>
                  <a:close/>
                </a:path>
                <a:path w="2226945" h="273685">
                  <a:moveTo>
                    <a:pt x="50164" y="219479"/>
                  </a:moveTo>
                  <a:lnTo>
                    <a:pt x="32512" y="232156"/>
                  </a:lnTo>
                  <a:lnTo>
                    <a:pt x="51656" y="232156"/>
                  </a:lnTo>
                  <a:lnTo>
                    <a:pt x="73140" y="230112"/>
                  </a:lnTo>
                  <a:lnTo>
                    <a:pt x="50164" y="219479"/>
                  </a:lnTo>
                  <a:close/>
                </a:path>
                <a:path w="2226945" h="273685">
                  <a:moveTo>
                    <a:pt x="2224151" y="0"/>
                  </a:moveTo>
                  <a:lnTo>
                    <a:pt x="70526" y="204858"/>
                  </a:lnTo>
                  <a:lnTo>
                    <a:pt x="50164" y="219479"/>
                  </a:lnTo>
                  <a:lnTo>
                    <a:pt x="73140" y="230112"/>
                  </a:lnTo>
                  <a:lnTo>
                    <a:pt x="2226564" y="25273"/>
                  </a:lnTo>
                  <a:lnTo>
                    <a:pt x="2224151" y="0"/>
                  </a:lnTo>
                  <a:close/>
                </a:path>
                <a:path w="2226945" h="273685">
                  <a:moveTo>
                    <a:pt x="62931" y="210312"/>
                  </a:moveTo>
                  <a:lnTo>
                    <a:pt x="30353" y="210312"/>
                  </a:lnTo>
                  <a:lnTo>
                    <a:pt x="50164" y="219479"/>
                  </a:lnTo>
                  <a:lnTo>
                    <a:pt x="62931" y="210312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2447543" y="2601467"/>
              <a:ext cx="1528571" cy="310896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2603246" y="2684653"/>
              <a:ext cx="1330325" cy="153035"/>
            </a:xfrm>
            <a:custGeom>
              <a:avLst/>
              <a:gdLst/>
              <a:ahLst/>
              <a:cxnLst/>
              <a:rect l="l" t="t" r="r" b="b"/>
              <a:pathLst>
                <a:path w="1330325" h="153035">
                  <a:moveTo>
                    <a:pt x="72940" y="44145"/>
                  </a:moveTo>
                  <a:lnTo>
                    <a:pt x="50355" y="55419"/>
                  </a:lnTo>
                  <a:lnTo>
                    <a:pt x="71228" y="69536"/>
                  </a:lnTo>
                  <a:lnTo>
                    <a:pt x="1328166" y="152908"/>
                  </a:lnTo>
                  <a:lnTo>
                    <a:pt x="1329817" y="127635"/>
                  </a:lnTo>
                  <a:lnTo>
                    <a:pt x="72940" y="44145"/>
                  </a:lnTo>
                  <a:close/>
                </a:path>
                <a:path w="1330325" h="153035">
                  <a:moveTo>
                    <a:pt x="104775" y="0"/>
                  </a:moveTo>
                  <a:lnTo>
                    <a:pt x="98425" y="3048"/>
                  </a:lnTo>
                  <a:lnTo>
                    <a:pt x="0" y="52070"/>
                  </a:lnTo>
                  <a:lnTo>
                    <a:pt x="96901" y="117601"/>
                  </a:lnTo>
                  <a:lnTo>
                    <a:pt x="104775" y="116077"/>
                  </a:lnTo>
                  <a:lnTo>
                    <a:pt x="112649" y="104394"/>
                  </a:lnTo>
                  <a:lnTo>
                    <a:pt x="111125" y="96520"/>
                  </a:lnTo>
                  <a:lnTo>
                    <a:pt x="71228" y="69536"/>
                  </a:lnTo>
                  <a:lnTo>
                    <a:pt x="24256" y="66421"/>
                  </a:lnTo>
                  <a:lnTo>
                    <a:pt x="25908" y="41021"/>
                  </a:lnTo>
                  <a:lnTo>
                    <a:pt x="79198" y="41021"/>
                  </a:lnTo>
                  <a:lnTo>
                    <a:pt x="109728" y="25781"/>
                  </a:lnTo>
                  <a:lnTo>
                    <a:pt x="116078" y="22733"/>
                  </a:lnTo>
                  <a:lnTo>
                    <a:pt x="118618" y="15112"/>
                  </a:lnTo>
                  <a:lnTo>
                    <a:pt x="115443" y="8762"/>
                  </a:lnTo>
                  <a:lnTo>
                    <a:pt x="112395" y="2539"/>
                  </a:lnTo>
                  <a:lnTo>
                    <a:pt x="104775" y="0"/>
                  </a:lnTo>
                  <a:close/>
                </a:path>
                <a:path w="1330325" h="153035">
                  <a:moveTo>
                    <a:pt x="25908" y="41021"/>
                  </a:moveTo>
                  <a:lnTo>
                    <a:pt x="24256" y="66421"/>
                  </a:lnTo>
                  <a:lnTo>
                    <a:pt x="71228" y="69536"/>
                  </a:lnTo>
                  <a:lnTo>
                    <a:pt x="64743" y="65150"/>
                  </a:lnTo>
                  <a:lnTo>
                    <a:pt x="30861" y="65150"/>
                  </a:lnTo>
                  <a:lnTo>
                    <a:pt x="32258" y="43180"/>
                  </a:lnTo>
                  <a:lnTo>
                    <a:pt x="58410" y="43180"/>
                  </a:lnTo>
                  <a:lnTo>
                    <a:pt x="25908" y="41021"/>
                  </a:lnTo>
                  <a:close/>
                </a:path>
                <a:path w="1330325" h="153035">
                  <a:moveTo>
                    <a:pt x="32258" y="43180"/>
                  </a:moveTo>
                  <a:lnTo>
                    <a:pt x="30861" y="65150"/>
                  </a:lnTo>
                  <a:lnTo>
                    <a:pt x="50355" y="55419"/>
                  </a:lnTo>
                  <a:lnTo>
                    <a:pt x="32258" y="43180"/>
                  </a:lnTo>
                  <a:close/>
                </a:path>
                <a:path w="1330325" h="153035">
                  <a:moveTo>
                    <a:pt x="50355" y="55419"/>
                  </a:moveTo>
                  <a:lnTo>
                    <a:pt x="30861" y="65150"/>
                  </a:lnTo>
                  <a:lnTo>
                    <a:pt x="64743" y="65150"/>
                  </a:lnTo>
                  <a:lnTo>
                    <a:pt x="50355" y="55419"/>
                  </a:lnTo>
                  <a:close/>
                </a:path>
                <a:path w="1330325" h="153035">
                  <a:moveTo>
                    <a:pt x="58410" y="43180"/>
                  </a:moveTo>
                  <a:lnTo>
                    <a:pt x="32258" y="43180"/>
                  </a:lnTo>
                  <a:lnTo>
                    <a:pt x="50355" y="55419"/>
                  </a:lnTo>
                  <a:lnTo>
                    <a:pt x="72940" y="44145"/>
                  </a:lnTo>
                  <a:lnTo>
                    <a:pt x="58410" y="43180"/>
                  </a:lnTo>
                  <a:close/>
                </a:path>
                <a:path w="1330325" h="153035">
                  <a:moveTo>
                    <a:pt x="79198" y="41021"/>
                  </a:moveTo>
                  <a:lnTo>
                    <a:pt x="25908" y="41021"/>
                  </a:lnTo>
                  <a:lnTo>
                    <a:pt x="72940" y="44145"/>
                  </a:lnTo>
                  <a:lnTo>
                    <a:pt x="79198" y="41021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" name="object 139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052571" y="1773936"/>
              <a:ext cx="932688" cy="1121664"/>
            </a:xfrm>
            <a:prstGeom prst="rect">
              <a:avLst/>
            </a:prstGeom>
          </p:spPr>
        </p:pic>
        <p:sp>
          <p:nvSpPr>
            <p:cNvPr id="140" name="object 140"/>
            <p:cNvSpPr/>
            <p:nvPr/>
          </p:nvSpPr>
          <p:spPr>
            <a:xfrm>
              <a:off x="3207765" y="1909825"/>
              <a:ext cx="734695" cy="923290"/>
            </a:xfrm>
            <a:custGeom>
              <a:avLst/>
              <a:gdLst/>
              <a:ahLst/>
              <a:cxnLst/>
              <a:rect l="l" t="t" r="r" b="b"/>
              <a:pathLst>
                <a:path w="734695" h="923289">
                  <a:moveTo>
                    <a:pt x="31409" y="39586"/>
                  </a:moveTo>
                  <a:lnTo>
                    <a:pt x="34979" y="64653"/>
                  </a:lnTo>
                  <a:lnTo>
                    <a:pt x="714501" y="923036"/>
                  </a:lnTo>
                  <a:lnTo>
                    <a:pt x="734441" y="907161"/>
                  </a:lnTo>
                  <a:lnTo>
                    <a:pt x="54921" y="48782"/>
                  </a:lnTo>
                  <a:lnTo>
                    <a:pt x="31409" y="39586"/>
                  </a:lnTo>
                  <a:close/>
                </a:path>
                <a:path w="734695" h="923289">
                  <a:moveTo>
                    <a:pt x="0" y="0"/>
                  </a:moveTo>
                  <a:lnTo>
                    <a:pt x="15620" y="108838"/>
                  </a:lnTo>
                  <a:lnTo>
                    <a:pt x="16509" y="115824"/>
                  </a:lnTo>
                  <a:lnTo>
                    <a:pt x="22986" y="120650"/>
                  </a:lnTo>
                  <a:lnTo>
                    <a:pt x="36829" y="118618"/>
                  </a:lnTo>
                  <a:lnTo>
                    <a:pt x="41656" y="112268"/>
                  </a:lnTo>
                  <a:lnTo>
                    <a:pt x="40766" y="105283"/>
                  </a:lnTo>
                  <a:lnTo>
                    <a:pt x="34979" y="64653"/>
                  </a:lnTo>
                  <a:lnTo>
                    <a:pt x="5714" y="27686"/>
                  </a:lnTo>
                  <a:lnTo>
                    <a:pt x="25653" y="11811"/>
                  </a:lnTo>
                  <a:lnTo>
                    <a:pt x="30160" y="11811"/>
                  </a:lnTo>
                  <a:lnTo>
                    <a:pt x="0" y="0"/>
                  </a:lnTo>
                  <a:close/>
                </a:path>
                <a:path w="734695" h="923289">
                  <a:moveTo>
                    <a:pt x="30160" y="11811"/>
                  </a:moveTo>
                  <a:lnTo>
                    <a:pt x="25653" y="11811"/>
                  </a:lnTo>
                  <a:lnTo>
                    <a:pt x="54921" y="48782"/>
                  </a:lnTo>
                  <a:lnTo>
                    <a:pt x="99694" y="66294"/>
                  </a:lnTo>
                  <a:lnTo>
                    <a:pt x="107060" y="63119"/>
                  </a:lnTo>
                  <a:lnTo>
                    <a:pt x="109728" y="56514"/>
                  </a:lnTo>
                  <a:lnTo>
                    <a:pt x="112268" y="50037"/>
                  </a:lnTo>
                  <a:lnTo>
                    <a:pt x="108966" y="42672"/>
                  </a:lnTo>
                  <a:lnTo>
                    <a:pt x="30160" y="11811"/>
                  </a:lnTo>
                  <a:close/>
                </a:path>
                <a:path w="734695" h="923289">
                  <a:moveTo>
                    <a:pt x="25653" y="11811"/>
                  </a:moveTo>
                  <a:lnTo>
                    <a:pt x="5714" y="27686"/>
                  </a:lnTo>
                  <a:lnTo>
                    <a:pt x="34979" y="64653"/>
                  </a:lnTo>
                  <a:lnTo>
                    <a:pt x="31409" y="39586"/>
                  </a:lnTo>
                  <a:lnTo>
                    <a:pt x="11048" y="31623"/>
                  </a:lnTo>
                  <a:lnTo>
                    <a:pt x="28320" y="17907"/>
                  </a:lnTo>
                  <a:lnTo>
                    <a:pt x="30479" y="17907"/>
                  </a:lnTo>
                  <a:lnTo>
                    <a:pt x="25653" y="11811"/>
                  </a:lnTo>
                  <a:close/>
                </a:path>
                <a:path w="734695" h="923289">
                  <a:moveTo>
                    <a:pt x="30479" y="17907"/>
                  </a:moveTo>
                  <a:lnTo>
                    <a:pt x="28320" y="17907"/>
                  </a:lnTo>
                  <a:lnTo>
                    <a:pt x="31409" y="39586"/>
                  </a:lnTo>
                  <a:lnTo>
                    <a:pt x="54921" y="48782"/>
                  </a:lnTo>
                  <a:lnTo>
                    <a:pt x="30479" y="17907"/>
                  </a:lnTo>
                  <a:close/>
                </a:path>
                <a:path w="734695" h="923289">
                  <a:moveTo>
                    <a:pt x="28320" y="17907"/>
                  </a:moveTo>
                  <a:lnTo>
                    <a:pt x="11048" y="31623"/>
                  </a:lnTo>
                  <a:lnTo>
                    <a:pt x="31409" y="39586"/>
                  </a:lnTo>
                  <a:lnTo>
                    <a:pt x="28320" y="17907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1" name="object 14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5827776" y="1773936"/>
              <a:ext cx="938783" cy="1121664"/>
            </a:xfrm>
            <a:prstGeom prst="rect">
              <a:avLst/>
            </a:prstGeom>
          </p:spPr>
        </p:pic>
        <p:sp>
          <p:nvSpPr>
            <p:cNvPr id="142" name="object 142"/>
            <p:cNvSpPr/>
            <p:nvPr/>
          </p:nvSpPr>
          <p:spPr>
            <a:xfrm>
              <a:off x="5871083" y="1909825"/>
              <a:ext cx="739140" cy="923290"/>
            </a:xfrm>
            <a:custGeom>
              <a:avLst/>
              <a:gdLst/>
              <a:ahLst/>
              <a:cxnLst/>
              <a:rect l="l" t="t" r="r" b="b"/>
              <a:pathLst>
                <a:path w="739140" h="923289">
                  <a:moveTo>
                    <a:pt x="707698" y="39345"/>
                  </a:moveTo>
                  <a:lnTo>
                    <a:pt x="684155" y="48465"/>
                  </a:lnTo>
                  <a:lnTo>
                    <a:pt x="0" y="907161"/>
                  </a:lnTo>
                  <a:lnTo>
                    <a:pt x="19938" y="923036"/>
                  </a:lnTo>
                  <a:lnTo>
                    <a:pt x="704074" y="64242"/>
                  </a:lnTo>
                  <a:lnTo>
                    <a:pt x="707698" y="39345"/>
                  </a:lnTo>
                  <a:close/>
                </a:path>
                <a:path w="739140" h="923289">
                  <a:moveTo>
                    <a:pt x="737290" y="11811"/>
                  </a:moveTo>
                  <a:lnTo>
                    <a:pt x="713359" y="11811"/>
                  </a:lnTo>
                  <a:lnTo>
                    <a:pt x="733297" y="27559"/>
                  </a:lnTo>
                  <a:lnTo>
                    <a:pt x="704074" y="64242"/>
                  </a:lnTo>
                  <a:lnTo>
                    <a:pt x="697102" y="112140"/>
                  </a:lnTo>
                  <a:lnTo>
                    <a:pt x="701801" y="118490"/>
                  </a:lnTo>
                  <a:lnTo>
                    <a:pt x="715771" y="120523"/>
                  </a:lnTo>
                  <a:lnTo>
                    <a:pt x="722248" y="115824"/>
                  </a:lnTo>
                  <a:lnTo>
                    <a:pt x="723138" y="108838"/>
                  </a:lnTo>
                  <a:lnTo>
                    <a:pt x="737290" y="11811"/>
                  </a:lnTo>
                  <a:close/>
                </a:path>
                <a:path w="739140" h="923289">
                  <a:moveTo>
                    <a:pt x="739013" y="0"/>
                  </a:moveTo>
                  <a:lnTo>
                    <a:pt x="629919" y="42290"/>
                  </a:lnTo>
                  <a:lnTo>
                    <a:pt x="626744" y="49657"/>
                  </a:lnTo>
                  <a:lnTo>
                    <a:pt x="629284" y="56134"/>
                  </a:lnTo>
                  <a:lnTo>
                    <a:pt x="631824" y="62737"/>
                  </a:lnTo>
                  <a:lnTo>
                    <a:pt x="639190" y="65912"/>
                  </a:lnTo>
                  <a:lnTo>
                    <a:pt x="684155" y="48465"/>
                  </a:lnTo>
                  <a:lnTo>
                    <a:pt x="713359" y="11811"/>
                  </a:lnTo>
                  <a:lnTo>
                    <a:pt x="737290" y="11811"/>
                  </a:lnTo>
                  <a:lnTo>
                    <a:pt x="739013" y="0"/>
                  </a:lnTo>
                  <a:close/>
                </a:path>
                <a:path w="739140" h="923289">
                  <a:moveTo>
                    <a:pt x="721077" y="17907"/>
                  </a:moveTo>
                  <a:lnTo>
                    <a:pt x="710818" y="17907"/>
                  </a:lnTo>
                  <a:lnTo>
                    <a:pt x="727963" y="31496"/>
                  </a:lnTo>
                  <a:lnTo>
                    <a:pt x="707698" y="39345"/>
                  </a:lnTo>
                  <a:lnTo>
                    <a:pt x="704074" y="64242"/>
                  </a:lnTo>
                  <a:lnTo>
                    <a:pt x="733297" y="27559"/>
                  </a:lnTo>
                  <a:lnTo>
                    <a:pt x="721077" y="17907"/>
                  </a:lnTo>
                  <a:close/>
                </a:path>
                <a:path w="739140" h="923289">
                  <a:moveTo>
                    <a:pt x="713359" y="11811"/>
                  </a:moveTo>
                  <a:lnTo>
                    <a:pt x="684155" y="48465"/>
                  </a:lnTo>
                  <a:lnTo>
                    <a:pt x="707698" y="39345"/>
                  </a:lnTo>
                  <a:lnTo>
                    <a:pt x="710818" y="17907"/>
                  </a:lnTo>
                  <a:lnTo>
                    <a:pt x="721077" y="17907"/>
                  </a:lnTo>
                  <a:lnTo>
                    <a:pt x="713359" y="11811"/>
                  </a:lnTo>
                  <a:close/>
                </a:path>
                <a:path w="739140" h="923289">
                  <a:moveTo>
                    <a:pt x="710818" y="17907"/>
                  </a:moveTo>
                  <a:lnTo>
                    <a:pt x="707698" y="39345"/>
                  </a:lnTo>
                  <a:lnTo>
                    <a:pt x="727963" y="31496"/>
                  </a:lnTo>
                  <a:lnTo>
                    <a:pt x="710818" y="17907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5836920" y="2601467"/>
              <a:ext cx="1139952" cy="310896"/>
            </a:xfrm>
            <a:prstGeom prst="rect">
              <a:avLst/>
            </a:prstGeom>
          </p:spPr>
        </p:pic>
        <p:sp>
          <p:nvSpPr>
            <p:cNvPr id="144" name="object 144"/>
            <p:cNvSpPr/>
            <p:nvPr/>
          </p:nvSpPr>
          <p:spPr>
            <a:xfrm>
              <a:off x="5879846" y="2687447"/>
              <a:ext cx="941069" cy="150495"/>
            </a:xfrm>
            <a:custGeom>
              <a:avLst/>
              <a:gdLst/>
              <a:ahLst/>
              <a:cxnLst/>
              <a:rect l="l" t="t" r="r" b="b"/>
              <a:pathLst>
                <a:path w="941070" h="150494">
                  <a:moveTo>
                    <a:pt x="867749" y="43380"/>
                  </a:moveTo>
                  <a:lnTo>
                    <a:pt x="0" y="124840"/>
                  </a:lnTo>
                  <a:lnTo>
                    <a:pt x="2412" y="150113"/>
                  </a:lnTo>
                  <a:lnTo>
                    <a:pt x="870179" y="68651"/>
                  </a:lnTo>
                  <a:lnTo>
                    <a:pt x="890613" y="53977"/>
                  </a:lnTo>
                  <a:lnTo>
                    <a:pt x="867749" y="43380"/>
                  </a:lnTo>
                  <a:close/>
                </a:path>
                <a:path w="941070" h="150494">
                  <a:moveTo>
                    <a:pt x="918663" y="38988"/>
                  </a:moveTo>
                  <a:lnTo>
                    <a:pt x="914526" y="38988"/>
                  </a:lnTo>
                  <a:lnTo>
                    <a:pt x="916939" y="64262"/>
                  </a:lnTo>
                  <a:lnTo>
                    <a:pt x="870179" y="68651"/>
                  </a:lnTo>
                  <a:lnTo>
                    <a:pt x="830960" y="96774"/>
                  </a:lnTo>
                  <a:lnTo>
                    <a:pt x="829563" y="104648"/>
                  </a:lnTo>
                  <a:lnTo>
                    <a:pt x="833627" y="110362"/>
                  </a:lnTo>
                  <a:lnTo>
                    <a:pt x="837819" y="116077"/>
                  </a:lnTo>
                  <a:lnTo>
                    <a:pt x="845693" y="117475"/>
                  </a:lnTo>
                  <a:lnTo>
                    <a:pt x="851407" y="113283"/>
                  </a:lnTo>
                  <a:lnTo>
                    <a:pt x="940815" y="49275"/>
                  </a:lnTo>
                  <a:lnTo>
                    <a:pt x="918663" y="38988"/>
                  </a:lnTo>
                  <a:close/>
                </a:path>
                <a:path w="941070" h="150494">
                  <a:moveTo>
                    <a:pt x="890613" y="53977"/>
                  </a:moveTo>
                  <a:lnTo>
                    <a:pt x="870179" y="68651"/>
                  </a:lnTo>
                  <a:lnTo>
                    <a:pt x="916939" y="64262"/>
                  </a:lnTo>
                  <a:lnTo>
                    <a:pt x="916830" y="63118"/>
                  </a:lnTo>
                  <a:lnTo>
                    <a:pt x="910335" y="63118"/>
                  </a:lnTo>
                  <a:lnTo>
                    <a:pt x="890613" y="53977"/>
                  </a:lnTo>
                  <a:close/>
                </a:path>
                <a:path w="941070" h="150494">
                  <a:moveTo>
                    <a:pt x="908303" y="41275"/>
                  </a:moveTo>
                  <a:lnTo>
                    <a:pt x="890613" y="53977"/>
                  </a:lnTo>
                  <a:lnTo>
                    <a:pt x="910335" y="63118"/>
                  </a:lnTo>
                  <a:lnTo>
                    <a:pt x="908303" y="41275"/>
                  </a:lnTo>
                  <a:close/>
                </a:path>
                <a:path w="941070" h="150494">
                  <a:moveTo>
                    <a:pt x="914745" y="41275"/>
                  </a:moveTo>
                  <a:lnTo>
                    <a:pt x="908303" y="41275"/>
                  </a:lnTo>
                  <a:lnTo>
                    <a:pt x="910335" y="63118"/>
                  </a:lnTo>
                  <a:lnTo>
                    <a:pt x="916830" y="63118"/>
                  </a:lnTo>
                  <a:lnTo>
                    <a:pt x="914745" y="41275"/>
                  </a:lnTo>
                  <a:close/>
                </a:path>
                <a:path w="941070" h="150494">
                  <a:moveTo>
                    <a:pt x="914526" y="38988"/>
                  </a:moveTo>
                  <a:lnTo>
                    <a:pt x="867749" y="43380"/>
                  </a:lnTo>
                  <a:lnTo>
                    <a:pt x="890613" y="53977"/>
                  </a:lnTo>
                  <a:lnTo>
                    <a:pt x="908303" y="41275"/>
                  </a:lnTo>
                  <a:lnTo>
                    <a:pt x="914745" y="41275"/>
                  </a:lnTo>
                  <a:lnTo>
                    <a:pt x="914526" y="38988"/>
                  </a:lnTo>
                  <a:close/>
                </a:path>
                <a:path w="941070" h="150494">
                  <a:moveTo>
                    <a:pt x="834644" y="0"/>
                  </a:moveTo>
                  <a:lnTo>
                    <a:pt x="827151" y="2793"/>
                  </a:lnTo>
                  <a:lnTo>
                    <a:pt x="824229" y="9143"/>
                  </a:lnTo>
                  <a:lnTo>
                    <a:pt x="821181" y="15493"/>
                  </a:lnTo>
                  <a:lnTo>
                    <a:pt x="823976" y="23113"/>
                  </a:lnTo>
                  <a:lnTo>
                    <a:pt x="867749" y="43380"/>
                  </a:lnTo>
                  <a:lnTo>
                    <a:pt x="914526" y="38988"/>
                  </a:lnTo>
                  <a:lnTo>
                    <a:pt x="918663" y="38988"/>
                  </a:lnTo>
                  <a:lnTo>
                    <a:pt x="83464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" name="object 145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4908803" y="3899916"/>
              <a:ext cx="2138172" cy="1217676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4950967" y="3921887"/>
              <a:ext cx="1941195" cy="1024890"/>
            </a:xfrm>
            <a:custGeom>
              <a:avLst/>
              <a:gdLst/>
              <a:ahLst/>
              <a:cxnLst/>
              <a:rect l="l" t="t" r="r" b="b"/>
              <a:pathLst>
                <a:path w="1941195" h="1024889">
                  <a:moveTo>
                    <a:pt x="1871085" y="997217"/>
                  </a:moveTo>
                  <a:lnTo>
                    <a:pt x="1829942" y="999236"/>
                  </a:lnTo>
                  <a:lnTo>
                    <a:pt x="1822831" y="999489"/>
                  </a:lnTo>
                  <a:lnTo>
                    <a:pt x="1817497" y="1005458"/>
                  </a:lnTo>
                  <a:lnTo>
                    <a:pt x="1817878" y="1012444"/>
                  </a:lnTo>
                  <a:lnTo>
                    <a:pt x="1818132" y="1019556"/>
                  </a:lnTo>
                  <a:lnTo>
                    <a:pt x="1824101" y="1024889"/>
                  </a:lnTo>
                  <a:lnTo>
                    <a:pt x="1940940" y="1019301"/>
                  </a:lnTo>
                  <a:lnTo>
                    <a:pt x="1940700" y="1018920"/>
                  </a:lnTo>
                  <a:lnTo>
                    <a:pt x="1912747" y="1018920"/>
                  </a:lnTo>
                  <a:lnTo>
                    <a:pt x="1871085" y="997217"/>
                  </a:lnTo>
                  <a:close/>
                </a:path>
                <a:path w="1941195" h="1024889">
                  <a:moveTo>
                    <a:pt x="1896252" y="995982"/>
                  </a:moveTo>
                  <a:lnTo>
                    <a:pt x="1871085" y="997217"/>
                  </a:lnTo>
                  <a:lnTo>
                    <a:pt x="1912747" y="1018920"/>
                  </a:lnTo>
                  <a:lnTo>
                    <a:pt x="1915082" y="1014476"/>
                  </a:lnTo>
                  <a:lnTo>
                    <a:pt x="1907921" y="1014476"/>
                  </a:lnTo>
                  <a:lnTo>
                    <a:pt x="1896252" y="995982"/>
                  </a:lnTo>
                  <a:close/>
                </a:path>
                <a:path w="1941195" h="1024889">
                  <a:moveTo>
                    <a:pt x="1870710" y="918590"/>
                  </a:moveTo>
                  <a:lnTo>
                    <a:pt x="1864740" y="922274"/>
                  </a:lnTo>
                  <a:lnTo>
                    <a:pt x="1858899" y="926083"/>
                  </a:lnTo>
                  <a:lnTo>
                    <a:pt x="1857121" y="933831"/>
                  </a:lnTo>
                  <a:lnTo>
                    <a:pt x="1860804" y="939800"/>
                  </a:lnTo>
                  <a:lnTo>
                    <a:pt x="1882826" y="974703"/>
                  </a:lnTo>
                  <a:lnTo>
                    <a:pt x="1924558" y="996442"/>
                  </a:lnTo>
                  <a:lnTo>
                    <a:pt x="1912747" y="1018920"/>
                  </a:lnTo>
                  <a:lnTo>
                    <a:pt x="1940700" y="1018920"/>
                  </a:lnTo>
                  <a:lnTo>
                    <a:pt x="1878584" y="920369"/>
                  </a:lnTo>
                  <a:lnTo>
                    <a:pt x="1870710" y="918590"/>
                  </a:lnTo>
                  <a:close/>
                </a:path>
                <a:path w="1941195" h="1024889">
                  <a:moveTo>
                    <a:pt x="1917954" y="994918"/>
                  </a:moveTo>
                  <a:lnTo>
                    <a:pt x="1896252" y="995982"/>
                  </a:lnTo>
                  <a:lnTo>
                    <a:pt x="1907921" y="1014476"/>
                  </a:lnTo>
                  <a:lnTo>
                    <a:pt x="1917954" y="994918"/>
                  </a:lnTo>
                  <a:close/>
                </a:path>
                <a:path w="1941195" h="1024889">
                  <a:moveTo>
                    <a:pt x="1921632" y="994918"/>
                  </a:moveTo>
                  <a:lnTo>
                    <a:pt x="1917954" y="994918"/>
                  </a:lnTo>
                  <a:lnTo>
                    <a:pt x="1907921" y="1014476"/>
                  </a:lnTo>
                  <a:lnTo>
                    <a:pt x="1915082" y="1014476"/>
                  </a:lnTo>
                  <a:lnTo>
                    <a:pt x="1924558" y="996442"/>
                  </a:lnTo>
                  <a:lnTo>
                    <a:pt x="1921632" y="994918"/>
                  </a:lnTo>
                  <a:close/>
                </a:path>
                <a:path w="1941195" h="1024889">
                  <a:moveTo>
                    <a:pt x="11684" y="0"/>
                  </a:moveTo>
                  <a:lnTo>
                    <a:pt x="0" y="22479"/>
                  </a:lnTo>
                  <a:lnTo>
                    <a:pt x="1871085" y="997217"/>
                  </a:lnTo>
                  <a:lnTo>
                    <a:pt x="1896252" y="995982"/>
                  </a:lnTo>
                  <a:lnTo>
                    <a:pt x="1882826" y="974703"/>
                  </a:lnTo>
                  <a:lnTo>
                    <a:pt x="11684" y="0"/>
                  </a:lnTo>
                  <a:close/>
                </a:path>
                <a:path w="1941195" h="1024889">
                  <a:moveTo>
                    <a:pt x="1882826" y="974703"/>
                  </a:moveTo>
                  <a:lnTo>
                    <a:pt x="1896252" y="995982"/>
                  </a:lnTo>
                  <a:lnTo>
                    <a:pt x="1917954" y="994918"/>
                  </a:lnTo>
                  <a:lnTo>
                    <a:pt x="1921632" y="994918"/>
                  </a:lnTo>
                  <a:lnTo>
                    <a:pt x="1882826" y="974703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" name="object 147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4762499" y="3898392"/>
              <a:ext cx="2284476" cy="464819"/>
            </a:xfrm>
            <a:prstGeom prst="rect">
              <a:avLst/>
            </a:prstGeom>
          </p:spPr>
        </p:pic>
        <p:sp>
          <p:nvSpPr>
            <p:cNvPr id="148" name="object 148"/>
            <p:cNvSpPr/>
            <p:nvPr/>
          </p:nvSpPr>
          <p:spPr>
            <a:xfrm>
              <a:off x="688098" y="408965"/>
              <a:ext cx="6203950" cy="3824604"/>
            </a:xfrm>
            <a:custGeom>
              <a:avLst/>
              <a:gdLst/>
              <a:ahLst/>
              <a:cxnLst/>
              <a:rect l="l" t="t" r="r" b="b"/>
              <a:pathLst>
                <a:path w="6203950" h="3824604">
                  <a:moveTo>
                    <a:pt x="647814" y="175869"/>
                  </a:moveTo>
                  <a:lnTo>
                    <a:pt x="643623" y="32486"/>
                  </a:lnTo>
                  <a:lnTo>
                    <a:pt x="603999" y="69062"/>
                  </a:lnTo>
                  <a:lnTo>
                    <a:pt x="561657" y="44996"/>
                  </a:lnTo>
                  <a:lnTo>
                    <a:pt x="517652" y="26085"/>
                  </a:lnTo>
                  <a:lnTo>
                    <a:pt x="472389" y="12306"/>
                  </a:lnTo>
                  <a:lnTo>
                    <a:pt x="426313" y="3632"/>
                  </a:lnTo>
                  <a:lnTo>
                    <a:pt x="379831" y="0"/>
                  </a:lnTo>
                  <a:lnTo>
                    <a:pt x="333387" y="1409"/>
                  </a:lnTo>
                  <a:lnTo>
                    <a:pt x="287401" y="7797"/>
                  </a:lnTo>
                  <a:lnTo>
                    <a:pt x="242290" y="19151"/>
                  </a:lnTo>
                  <a:lnTo>
                    <a:pt x="198501" y="35420"/>
                  </a:lnTo>
                  <a:lnTo>
                    <a:pt x="156438" y="56578"/>
                  </a:lnTo>
                  <a:lnTo>
                    <a:pt x="116547" y="82575"/>
                  </a:lnTo>
                  <a:lnTo>
                    <a:pt x="79248" y="113385"/>
                  </a:lnTo>
                  <a:lnTo>
                    <a:pt x="0" y="186791"/>
                  </a:lnTo>
                  <a:lnTo>
                    <a:pt x="37299" y="155981"/>
                  </a:lnTo>
                  <a:lnTo>
                    <a:pt x="77190" y="129984"/>
                  </a:lnTo>
                  <a:lnTo>
                    <a:pt x="119253" y="108826"/>
                  </a:lnTo>
                  <a:lnTo>
                    <a:pt x="163042" y="92557"/>
                  </a:lnTo>
                  <a:lnTo>
                    <a:pt x="208153" y="81203"/>
                  </a:lnTo>
                  <a:lnTo>
                    <a:pt x="254139" y="74815"/>
                  </a:lnTo>
                  <a:lnTo>
                    <a:pt x="300583" y="73406"/>
                  </a:lnTo>
                  <a:lnTo>
                    <a:pt x="347065" y="77038"/>
                  </a:lnTo>
                  <a:lnTo>
                    <a:pt x="393153" y="85712"/>
                  </a:lnTo>
                  <a:lnTo>
                    <a:pt x="438416" y="99491"/>
                  </a:lnTo>
                  <a:lnTo>
                    <a:pt x="482434" y="118402"/>
                  </a:lnTo>
                  <a:lnTo>
                    <a:pt x="524789" y="142468"/>
                  </a:lnTo>
                  <a:lnTo>
                    <a:pt x="485165" y="179171"/>
                  </a:lnTo>
                  <a:lnTo>
                    <a:pt x="647814" y="175869"/>
                  </a:lnTo>
                  <a:close/>
                </a:path>
                <a:path w="6203950" h="3824604">
                  <a:moveTo>
                    <a:pt x="6203810" y="3778224"/>
                  </a:moveTo>
                  <a:lnTo>
                    <a:pt x="6110592" y="3707485"/>
                  </a:lnTo>
                  <a:lnTo>
                    <a:pt x="6102718" y="3708501"/>
                  </a:lnTo>
                  <a:lnTo>
                    <a:pt x="6098400" y="3714089"/>
                  </a:lnTo>
                  <a:lnTo>
                    <a:pt x="6094209" y="3719677"/>
                  </a:lnTo>
                  <a:lnTo>
                    <a:pt x="6095352" y="3727678"/>
                  </a:lnTo>
                  <a:lnTo>
                    <a:pt x="6133744" y="3756799"/>
                  </a:lnTo>
                  <a:lnTo>
                    <a:pt x="4119486" y="3511524"/>
                  </a:lnTo>
                  <a:lnTo>
                    <a:pt x="4116438" y="3536670"/>
                  </a:lnTo>
                  <a:lnTo>
                    <a:pt x="6130709" y="3782085"/>
                  </a:lnTo>
                  <a:lnTo>
                    <a:pt x="6092812" y="3798417"/>
                  </a:lnTo>
                  <a:lnTo>
                    <a:pt x="6086335" y="3801084"/>
                  </a:lnTo>
                  <a:lnTo>
                    <a:pt x="6083414" y="3808577"/>
                  </a:lnTo>
                  <a:lnTo>
                    <a:pt x="6086208" y="3815054"/>
                  </a:lnTo>
                  <a:lnTo>
                    <a:pt x="6088875" y="3821531"/>
                  </a:lnTo>
                  <a:lnTo>
                    <a:pt x="6096368" y="3824452"/>
                  </a:lnTo>
                  <a:lnTo>
                    <a:pt x="6181661" y="3787749"/>
                  </a:lnTo>
                  <a:lnTo>
                    <a:pt x="6203810" y="3778224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551382" y="561594"/>
              <a:ext cx="194945" cy="642620"/>
            </a:xfrm>
            <a:custGeom>
              <a:avLst/>
              <a:gdLst/>
              <a:ahLst/>
              <a:cxnLst/>
              <a:rect l="l" t="t" r="r" b="b"/>
              <a:pathLst>
                <a:path w="194945" h="642619">
                  <a:moveTo>
                    <a:pt x="178676" y="0"/>
                  </a:moveTo>
                  <a:lnTo>
                    <a:pt x="146792" y="25163"/>
                  </a:lnTo>
                  <a:lnTo>
                    <a:pt x="104154" y="67769"/>
                  </a:lnTo>
                  <a:lnTo>
                    <a:pt x="75987" y="103978"/>
                  </a:lnTo>
                  <a:lnTo>
                    <a:pt x="52228" y="142417"/>
                  </a:lnTo>
                  <a:lnTo>
                    <a:pt x="32890" y="182716"/>
                  </a:lnTo>
                  <a:lnTo>
                    <a:pt x="17985" y="224503"/>
                  </a:lnTo>
                  <a:lnTo>
                    <a:pt x="7526" y="267406"/>
                  </a:lnTo>
                  <a:lnTo>
                    <a:pt x="1527" y="311054"/>
                  </a:lnTo>
                  <a:lnTo>
                    <a:pt x="0" y="355076"/>
                  </a:lnTo>
                  <a:lnTo>
                    <a:pt x="2957" y="399100"/>
                  </a:lnTo>
                  <a:lnTo>
                    <a:pt x="10413" y="442754"/>
                  </a:lnTo>
                  <a:lnTo>
                    <a:pt x="22379" y="485669"/>
                  </a:lnTo>
                  <a:lnTo>
                    <a:pt x="38869" y="527471"/>
                  </a:lnTo>
                  <a:lnTo>
                    <a:pt x="59895" y="567790"/>
                  </a:lnTo>
                  <a:lnTo>
                    <a:pt x="85470" y="606254"/>
                  </a:lnTo>
                  <a:lnTo>
                    <a:pt x="115608" y="642492"/>
                  </a:lnTo>
                  <a:lnTo>
                    <a:pt x="194869" y="569213"/>
                  </a:lnTo>
                  <a:lnTo>
                    <a:pt x="163258" y="530926"/>
                  </a:lnTo>
                  <a:lnTo>
                    <a:pt x="136662" y="490097"/>
                  </a:lnTo>
                  <a:lnTo>
                    <a:pt x="115093" y="447169"/>
                  </a:lnTo>
                  <a:lnTo>
                    <a:pt x="98564" y="402586"/>
                  </a:lnTo>
                  <a:lnTo>
                    <a:pt x="87087" y="356792"/>
                  </a:lnTo>
                  <a:lnTo>
                    <a:pt x="80676" y="310229"/>
                  </a:lnTo>
                  <a:lnTo>
                    <a:pt x="79342" y="263340"/>
                  </a:lnTo>
                  <a:lnTo>
                    <a:pt x="83099" y="216569"/>
                  </a:lnTo>
                  <a:lnTo>
                    <a:pt x="91958" y="170360"/>
                  </a:lnTo>
                  <a:lnTo>
                    <a:pt x="105933" y="125155"/>
                  </a:lnTo>
                  <a:lnTo>
                    <a:pt x="125036" y="81398"/>
                  </a:lnTo>
                  <a:lnTo>
                    <a:pt x="149280" y="39532"/>
                  </a:lnTo>
                  <a:lnTo>
                    <a:pt x="178676" y="0"/>
                  </a:lnTo>
                  <a:close/>
                </a:path>
              </a:pathLst>
            </a:custGeom>
            <a:solidFill>
              <a:srgbClr val="4068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551382" y="408964"/>
              <a:ext cx="784860" cy="795655"/>
            </a:xfrm>
            <a:custGeom>
              <a:avLst/>
              <a:gdLst/>
              <a:ahLst/>
              <a:cxnLst/>
              <a:rect l="l" t="t" r="r" b="b"/>
              <a:pathLst>
                <a:path w="784860" h="795655">
                  <a:moveTo>
                    <a:pt x="178676" y="152629"/>
                  </a:moveTo>
                  <a:lnTo>
                    <a:pt x="149280" y="192161"/>
                  </a:lnTo>
                  <a:lnTo>
                    <a:pt x="125036" y="234027"/>
                  </a:lnTo>
                  <a:lnTo>
                    <a:pt x="105933" y="277785"/>
                  </a:lnTo>
                  <a:lnTo>
                    <a:pt x="91958" y="322990"/>
                  </a:lnTo>
                  <a:lnTo>
                    <a:pt x="83099" y="369199"/>
                  </a:lnTo>
                  <a:lnTo>
                    <a:pt x="79342" y="415970"/>
                  </a:lnTo>
                  <a:lnTo>
                    <a:pt x="80676" y="462858"/>
                  </a:lnTo>
                  <a:lnTo>
                    <a:pt x="87087" y="509421"/>
                  </a:lnTo>
                  <a:lnTo>
                    <a:pt x="98564" y="555216"/>
                  </a:lnTo>
                  <a:lnTo>
                    <a:pt x="115093" y="599799"/>
                  </a:lnTo>
                  <a:lnTo>
                    <a:pt x="136662" y="642726"/>
                  </a:lnTo>
                  <a:lnTo>
                    <a:pt x="163258" y="683555"/>
                  </a:lnTo>
                  <a:lnTo>
                    <a:pt x="194869" y="721843"/>
                  </a:lnTo>
                  <a:lnTo>
                    <a:pt x="115608" y="795122"/>
                  </a:lnTo>
                  <a:lnTo>
                    <a:pt x="85470" y="758884"/>
                  </a:lnTo>
                  <a:lnTo>
                    <a:pt x="59895" y="720420"/>
                  </a:lnTo>
                  <a:lnTo>
                    <a:pt x="38869" y="680101"/>
                  </a:lnTo>
                  <a:lnTo>
                    <a:pt x="22379" y="638298"/>
                  </a:lnTo>
                  <a:lnTo>
                    <a:pt x="10413" y="595384"/>
                  </a:lnTo>
                  <a:lnTo>
                    <a:pt x="2957" y="551729"/>
                  </a:lnTo>
                  <a:lnTo>
                    <a:pt x="0" y="507705"/>
                  </a:lnTo>
                  <a:lnTo>
                    <a:pt x="1527" y="463683"/>
                  </a:lnTo>
                  <a:lnTo>
                    <a:pt x="7526" y="420035"/>
                  </a:lnTo>
                  <a:lnTo>
                    <a:pt x="17985" y="377132"/>
                  </a:lnTo>
                  <a:lnTo>
                    <a:pt x="32890" y="335346"/>
                  </a:lnTo>
                  <a:lnTo>
                    <a:pt x="52228" y="295047"/>
                  </a:lnTo>
                  <a:lnTo>
                    <a:pt x="75987" y="256607"/>
                  </a:lnTo>
                  <a:lnTo>
                    <a:pt x="104154" y="220399"/>
                  </a:lnTo>
                  <a:lnTo>
                    <a:pt x="136716" y="186792"/>
                  </a:lnTo>
                  <a:lnTo>
                    <a:pt x="215964" y="113386"/>
                  </a:lnTo>
                  <a:lnTo>
                    <a:pt x="253269" y="82571"/>
                  </a:lnTo>
                  <a:lnTo>
                    <a:pt x="293163" y="56569"/>
                  </a:lnTo>
                  <a:lnTo>
                    <a:pt x="335221" y="35416"/>
                  </a:lnTo>
                  <a:lnTo>
                    <a:pt x="379016" y="19147"/>
                  </a:lnTo>
                  <a:lnTo>
                    <a:pt x="424121" y="7798"/>
                  </a:lnTo>
                  <a:lnTo>
                    <a:pt x="470110" y="1404"/>
                  </a:lnTo>
                  <a:lnTo>
                    <a:pt x="516556" y="0"/>
                  </a:lnTo>
                  <a:lnTo>
                    <a:pt x="563032" y="3620"/>
                  </a:lnTo>
                  <a:lnTo>
                    <a:pt x="609113" y="12302"/>
                  </a:lnTo>
                  <a:lnTo>
                    <a:pt x="654371" y="26079"/>
                  </a:lnTo>
                  <a:lnTo>
                    <a:pt x="698381" y="44988"/>
                  </a:lnTo>
                  <a:lnTo>
                    <a:pt x="740715" y="69063"/>
                  </a:lnTo>
                  <a:lnTo>
                    <a:pt x="780339" y="32487"/>
                  </a:lnTo>
                  <a:lnTo>
                    <a:pt x="784530" y="175870"/>
                  </a:lnTo>
                  <a:lnTo>
                    <a:pt x="621881" y="179172"/>
                  </a:lnTo>
                  <a:lnTo>
                    <a:pt x="661505" y="142469"/>
                  </a:lnTo>
                  <a:lnTo>
                    <a:pt x="619159" y="118394"/>
                  </a:lnTo>
                  <a:lnTo>
                    <a:pt x="575141" y="99485"/>
                  </a:lnTo>
                  <a:lnTo>
                    <a:pt x="529875" y="85708"/>
                  </a:lnTo>
                  <a:lnTo>
                    <a:pt x="483790" y="77026"/>
                  </a:lnTo>
                  <a:lnTo>
                    <a:pt x="437310" y="73406"/>
                  </a:lnTo>
                  <a:lnTo>
                    <a:pt x="390862" y="74810"/>
                  </a:lnTo>
                  <a:lnTo>
                    <a:pt x="344872" y="81204"/>
                  </a:lnTo>
                  <a:lnTo>
                    <a:pt x="299767" y="92553"/>
                  </a:lnTo>
                  <a:lnTo>
                    <a:pt x="255972" y="108822"/>
                  </a:lnTo>
                  <a:lnTo>
                    <a:pt x="213915" y="129975"/>
                  </a:lnTo>
                  <a:lnTo>
                    <a:pt x="174020" y="155977"/>
                  </a:lnTo>
                  <a:lnTo>
                    <a:pt x="136716" y="186792"/>
                  </a:lnTo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7413497" y="6463030"/>
              <a:ext cx="702945" cy="260350"/>
            </a:xfrm>
            <a:custGeom>
              <a:avLst/>
              <a:gdLst/>
              <a:ahLst/>
              <a:cxnLst/>
              <a:rect l="l" t="t" r="r" b="b"/>
              <a:pathLst>
                <a:path w="702945" h="260350">
                  <a:moveTo>
                    <a:pt x="30225" y="0"/>
                  </a:moveTo>
                  <a:lnTo>
                    <a:pt x="0" y="148844"/>
                  </a:lnTo>
                  <a:lnTo>
                    <a:pt x="49656" y="120561"/>
                  </a:lnTo>
                  <a:lnTo>
                    <a:pt x="84559" y="153069"/>
                  </a:lnTo>
                  <a:lnTo>
                    <a:pt x="122036" y="181373"/>
                  </a:lnTo>
                  <a:lnTo>
                    <a:pt x="161732" y="205421"/>
                  </a:lnTo>
                  <a:lnTo>
                    <a:pt x="203295" y="225162"/>
                  </a:lnTo>
                  <a:lnTo>
                    <a:pt x="246372" y="240545"/>
                  </a:lnTo>
                  <a:lnTo>
                    <a:pt x="290610" y="251518"/>
                  </a:lnTo>
                  <a:lnTo>
                    <a:pt x="335656" y="258032"/>
                  </a:lnTo>
                  <a:lnTo>
                    <a:pt x="381157" y="260033"/>
                  </a:lnTo>
                  <a:lnTo>
                    <a:pt x="426759" y="257473"/>
                  </a:lnTo>
                  <a:lnTo>
                    <a:pt x="472110" y="250298"/>
                  </a:lnTo>
                  <a:lnTo>
                    <a:pt x="516856" y="238459"/>
                  </a:lnTo>
                  <a:lnTo>
                    <a:pt x="560645" y="221905"/>
                  </a:lnTo>
                  <a:lnTo>
                    <a:pt x="603123" y="200583"/>
                  </a:lnTo>
                  <a:lnTo>
                    <a:pt x="702436" y="144005"/>
                  </a:lnTo>
                  <a:lnTo>
                    <a:pt x="659984" y="165329"/>
                  </a:lnTo>
                  <a:lnTo>
                    <a:pt x="616212" y="181885"/>
                  </a:lnTo>
                  <a:lnTo>
                    <a:pt x="571477" y="193725"/>
                  </a:lnTo>
                  <a:lnTo>
                    <a:pt x="526133" y="200900"/>
                  </a:lnTo>
                  <a:lnTo>
                    <a:pt x="480534" y="203461"/>
                  </a:lnTo>
                  <a:lnTo>
                    <a:pt x="435034" y="201460"/>
                  </a:lnTo>
                  <a:lnTo>
                    <a:pt x="389988" y="194947"/>
                  </a:lnTo>
                  <a:lnTo>
                    <a:pt x="345751" y="183974"/>
                  </a:lnTo>
                  <a:lnTo>
                    <a:pt x="302676" y="168591"/>
                  </a:lnTo>
                  <a:lnTo>
                    <a:pt x="261119" y="148851"/>
                  </a:lnTo>
                  <a:lnTo>
                    <a:pt x="221434" y="124804"/>
                  </a:lnTo>
                  <a:lnTo>
                    <a:pt x="183975" y="96502"/>
                  </a:lnTo>
                  <a:lnTo>
                    <a:pt x="149098" y="63995"/>
                  </a:lnTo>
                  <a:lnTo>
                    <a:pt x="198881" y="35712"/>
                  </a:lnTo>
                  <a:lnTo>
                    <a:pt x="3022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8064499" y="5983871"/>
              <a:ext cx="281940" cy="648335"/>
            </a:xfrm>
            <a:custGeom>
              <a:avLst/>
              <a:gdLst/>
              <a:ahLst/>
              <a:cxnLst/>
              <a:rect l="l" t="t" r="r" b="b"/>
              <a:pathLst>
                <a:path w="281940" h="648334">
                  <a:moveTo>
                    <a:pt x="221488" y="0"/>
                  </a:moveTo>
                  <a:lnTo>
                    <a:pt x="122047" y="56565"/>
                  </a:lnTo>
                  <a:lnTo>
                    <a:pt x="143951" y="100254"/>
                  </a:lnTo>
                  <a:lnTo>
                    <a:pt x="160839" y="145202"/>
                  </a:lnTo>
                  <a:lnTo>
                    <a:pt x="172787" y="191039"/>
                  </a:lnTo>
                  <a:lnTo>
                    <a:pt x="179871" y="237397"/>
                  </a:lnTo>
                  <a:lnTo>
                    <a:pt x="182168" y="283906"/>
                  </a:lnTo>
                  <a:lnTo>
                    <a:pt x="179753" y="330196"/>
                  </a:lnTo>
                  <a:lnTo>
                    <a:pt x="172704" y="375897"/>
                  </a:lnTo>
                  <a:lnTo>
                    <a:pt x="161096" y="420641"/>
                  </a:lnTo>
                  <a:lnTo>
                    <a:pt x="145006" y="464059"/>
                  </a:lnTo>
                  <a:lnTo>
                    <a:pt x="124511" y="505779"/>
                  </a:lnTo>
                  <a:lnTo>
                    <a:pt x="99686" y="545434"/>
                  </a:lnTo>
                  <a:lnTo>
                    <a:pt x="70608" y="582654"/>
                  </a:lnTo>
                  <a:lnTo>
                    <a:pt x="37354" y="617069"/>
                  </a:lnTo>
                  <a:lnTo>
                    <a:pt x="0" y="648309"/>
                  </a:lnTo>
                  <a:lnTo>
                    <a:pt x="13162" y="642635"/>
                  </a:lnTo>
                  <a:lnTo>
                    <a:pt x="51434" y="623163"/>
                  </a:lnTo>
                  <a:lnTo>
                    <a:pt x="90799" y="598061"/>
                  </a:lnTo>
                  <a:lnTo>
                    <a:pt x="126729" y="569651"/>
                  </a:lnTo>
                  <a:lnTo>
                    <a:pt x="159140" y="538247"/>
                  </a:lnTo>
                  <a:lnTo>
                    <a:pt x="187948" y="504161"/>
                  </a:lnTo>
                  <a:lnTo>
                    <a:pt x="213065" y="467706"/>
                  </a:lnTo>
                  <a:lnTo>
                    <a:pt x="234408" y="429197"/>
                  </a:lnTo>
                  <a:lnTo>
                    <a:pt x="251891" y="388946"/>
                  </a:lnTo>
                  <a:lnTo>
                    <a:pt x="265430" y="347267"/>
                  </a:lnTo>
                  <a:lnTo>
                    <a:pt x="274937" y="304472"/>
                  </a:lnTo>
                  <a:lnTo>
                    <a:pt x="280330" y="260876"/>
                  </a:lnTo>
                  <a:lnTo>
                    <a:pt x="281521" y="216790"/>
                  </a:lnTo>
                  <a:lnTo>
                    <a:pt x="278427" y="172530"/>
                  </a:lnTo>
                  <a:lnTo>
                    <a:pt x="270962" y="128407"/>
                  </a:lnTo>
                  <a:lnTo>
                    <a:pt x="259040" y="84736"/>
                  </a:lnTo>
                  <a:lnTo>
                    <a:pt x="242577" y="41829"/>
                  </a:lnTo>
                  <a:lnTo>
                    <a:pt x="221488" y="0"/>
                  </a:lnTo>
                  <a:close/>
                </a:path>
              </a:pathLst>
            </a:custGeom>
            <a:solidFill>
              <a:srgbClr val="4068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7413497" y="5983871"/>
              <a:ext cx="932815" cy="739775"/>
            </a:xfrm>
            <a:custGeom>
              <a:avLst/>
              <a:gdLst/>
              <a:ahLst/>
              <a:cxnLst/>
              <a:rect l="l" t="t" r="r" b="b"/>
              <a:pathLst>
                <a:path w="932815" h="739775">
                  <a:moveTo>
                    <a:pt x="651001" y="648309"/>
                  </a:moveTo>
                  <a:lnTo>
                    <a:pt x="688356" y="617069"/>
                  </a:lnTo>
                  <a:lnTo>
                    <a:pt x="721610" y="582654"/>
                  </a:lnTo>
                  <a:lnTo>
                    <a:pt x="750688" y="545434"/>
                  </a:lnTo>
                  <a:lnTo>
                    <a:pt x="775513" y="505779"/>
                  </a:lnTo>
                  <a:lnTo>
                    <a:pt x="796008" y="464059"/>
                  </a:lnTo>
                  <a:lnTo>
                    <a:pt x="812098" y="420641"/>
                  </a:lnTo>
                  <a:lnTo>
                    <a:pt x="823706" y="375897"/>
                  </a:lnTo>
                  <a:lnTo>
                    <a:pt x="830755" y="330196"/>
                  </a:lnTo>
                  <a:lnTo>
                    <a:pt x="833170" y="283906"/>
                  </a:lnTo>
                  <a:lnTo>
                    <a:pt x="830873" y="237397"/>
                  </a:lnTo>
                  <a:lnTo>
                    <a:pt x="823789" y="191039"/>
                  </a:lnTo>
                  <a:lnTo>
                    <a:pt x="811841" y="145202"/>
                  </a:lnTo>
                  <a:lnTo>
                    <a:pt x="794953" y="100254"/>
                  </a:lnTo>
                  <a:lnTo>
                    <a:pt x="773049" y="56565"/>
                  </a:lnTo>
                  <a:lnTo>
                    <a:pt x="872490" y="0"/>
                  </a:lnTo>
                  <a:lnTo>
                    <a:pt x="893579" y="41829"/>
                  </a:lnTo>
                  <a:lnTo>
                    <a:pt x="910042" y="84736"/>
                  </a:lnTo>
                  <a:lnTo>
                    <a:pt x="921964" y="128407"/>
                  </a:lnTo>
                  <a:lnTo>
                    <a:pt x="929429" y="172530"/>
                  </a:lnTo>
                  <a:lnTo>
                    <a:pt x="932523" y="216790"/>
                  </a:lnTo>
                  <a:lnTo>
                    <a:pt x="931332" y="260876"/>
                  </a:lnTo>
                  <a:lnTo>
                    <a:pt x="925939" y="304472"/>
                  </a:lnTo>
                  <a:lnTo>
                    <a:pt x="916432" y="347267"/>
                  </a:lnTo>
                  <a:lnTo>
                    <a:pt x="902893" y="388946"/>
                  </a:lnTo>
                  <a:lnTo>
                    <a:pt x="885410" y="429197"/>
                  </a:lnTo>
                  <a:lnTo>
                    <a:pt x="864067" y="467706"/>
                  </a:lnTo>
                  <a:lnTo>
                    <a:pt x="838950" y="504161"/>
                  </a:lnTo>
                  <a:lnTo>
                    <a:pt x="810142" y="538247"/>
                  </a:lnTo>
                  <a:lnTo>
                    <a:pt x="777731" y="569651"/>
                  </a:lnTo>
                  <a:lnTo>
                    <a:pt x="741801" y="598061"/>
                  </a:lnTo>
                  <a:lnTo>
                    <a:pt x="702436" y="623163"/>
                  </a:lnTo>
                  <a:lnTo>
                    <a:pt x="603123" y="679742"/>
                  </a:lnTo>
                  <a:lnTo>
                    <a:pt x="560645" y="701063"/>
                  </a:lnTo>
                  <a:lnTo>
                    <a:pt x="516856" y="717618"/>
                  </a:lnTo>
                  <a:lnTo>
                    <a:pt x="472110" y="729457"/>
                  </a:lnTo>
                  <a:lnTo>
                    <a:pt x="426759" y="736631"/>
                  </a:lnTo>
                  <a:lnTo>
                    <a:pt x="381157" y="739192"/>
                  </a:lnTo>
                  <a:lnTo>
                    <a:pt x="335656" y="737190"/>
                  </a:lnTo>
                  <a:lnTo>
                    <a:pt x="290610" y="730677"/>
                  </a:lnTo>
                  <a:lnTo>
                    <a:pt x="246372" y="719703"/>
                  </a:lnTo>
                  <a:lnTo>
                    <a:pt x="203295" y="704320"/>
                  </a:lnTo>
                  <a:lnTo>
                    <a:pt x="161732" y="684580"/>
                  </a:lnTo>
                  <a:lnTo>
                    <a:pt x="122036" y="660532"/>
                  </a:lnTo>
                  <a:lnTo>
                    <a:pt x="84559" y="632228"/>
                  </a:lnTo>
                  <a:lnTo>
                    <a:pt x="49656" y="599719"/>
                  </a:lnTo>
                  <a:lnTo>
                    <a:pt x="0" y="628002"/>
                  </a:lnTo>
                  <a:lnTo>
                    <a:pt x="30225" y="479158"/>
                  </a:lnTo>
                  <a:lnTo>
                    <a:pt x="198881" y="514870"/>
                  </a:lnTo>
                  <a:lnTo>
                    <a:pt x="149098" y="543153"/>
                  </a:lnTo>
                  <a:lnTo>
                    <a:pt x="183975" y="575660"/>
                  </a:lnTo>
                  <a:lnTo>
                    <a:pt x="221434" y="603962"/>
                  </a:lnTo>
                  <a:lnTo>
                    <a:pt x="261119" y="628009"/>
                  </a:lnTo>
                  <a:lnTo>
                    <a:pt x="302676" y="647750"/>
                  </a:lnTo>
                  <a:lnTo>
                    <a:pt x="345751" y="663132"/>
                  </a:lnTo>
                  <a:lnTo>
                    <a:pt x="389988" y="674105"/>
                  </a:lnTo>
                  <a:lnTo>
                    <a:pt x="435034" y="680618"/>
                  </a:lnTo>
                  <a:lnTo>
                    <a:pt x="480534" y="682620"/>
                  </a:lnTo>
                  <a:lnTo>
                    <a:pt x="526133" y="680058"/>
                  </a:lnTo>
                  <a:lnTo>
                    <a:pt x="571477" y="672883"/>
                  </a:lnTo>
                  <a:lnTo>
                    <a:pt x="616212" y="661043"/>
                  </a:lnTo>
                  <a:lnTo>
                    <a:pt x="659984" y="644487"/>
                  </a:lnTo>
                  <a:lnTo>
                    <a:pt x="702436" y="623163"/>
                  </a:lnTo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1933193" y="6535953"/>
              <a:ext cx="693420" cy="271145"/>
            </a:xfrm>
            <a:custGeom>
              <a:avLst/>
              <a:gdLst/>
              <a:ahLst/>
              <a:cxnLst/>
              <a:rect l="l" t="t" r="r" b="b"/>
              <a:pathLst>
                <a:path w="693419" h="271145">
                  <a:moveTo>
                    <a:pt x="648335" y="0"/>
                  </a:moveTo>
                  <a:lnTo>
                    <a:pt x="498348" y="53466"/>
                  </a:lnTo>
                  <a:lnTo>
                    <a:pt x="546988" y="72669"/>
                  </a:lnTo>
                  <a:lnTo>
                    <a:pt x="517786" y="105939"/>
                  </a:lnTo>
                  <a:lnTo>
                    <a:pt x="485159" y="135518"/>
                  </a:lnTo>
                  <a:lnTo>
                    <a:pt x="449456" y="161326"/>
                  </a:lnTo>
                  <a:lnTo>
                    <a:pt x="411025" y="183285"/>
                  </a:lnTo>
                  <a:lnTo>
                    <a:pt x="370217" y="201318"/>
                  </a:lnTo>
                  <a:lnTo>
                    <a:pt x="327379" y="215346"/>
                  </a:lnTo>
                  <a:lnTo>
                    <a:pt x="282860" y="225292"/>
                  </a:lnTo>
                  <a:lnTo>
                    <a:pt x="237010" y="231076"/>
                  </a:lnTo>
                  <a:lnTo>
                    <a:pt x="190177" y="232622"/>
                  </a:lnTo>
                  <a:lnTo>
                    <a:pt x="142711" y="229851"/>
                  </a:lnTo>
                  <a:lnTo>
                    <a:pt x="94960" y="222685"/>
                  </a:lnTo>
                  <a:lnTo>
                    <a:pt x="47273" y="211046"/>
                  </a:lnTo>
                  <a:lnTo>
                    <a:pt x="0" y="194856"/>
                  </a:lnTo>
                  <a:lnTo>
                    <a:pt x="97408" y="233248"/>
                  </a:lnTo>
                  <a:lnTo>
                    <a:pt x="144684" y="249438"/>
                  </a:lnTo>
                  <a:lnTo>
                    <a:pt x="192377" y="261077"/>
                  </a:lnTo>
                  <a:lnTo>
                    <a:pt x="240137" y="268243"/>
                  </a:lnTo>
                  <a:lnTo>
                    <a:pt x="287615" y="271014"/>
                  </a:lnTo>
                  <a:lnTo>
                    <a:pt x="334461" y="269468"/>
                  </a:lnTo>
                  <a:lnTo>
                    <a:pt x="380325" y="263683"/>
                  </a:lnTo>
                  <a:lnTo>
                    <a:pt x="424858" y="253737"/>
                  </a:lnTo>
                  <a:lnTo>
                    <a:pt x="467711" y="239709"/>
                  </a:lnTo>
                  <a:lnTo>
                    <a:pt x="508533" y="221676"/>
                  </a:lnTo>
                  <a:lnTo>
                    <a:pt x="546975" y="199717"/>
                  </a:lnTo>
                  <a:lnTo>
                    <a:pt x="582687" y="173909"/>
                  </a:lnTo>
                  <a:lnTo>
                    <a:pt x="615320" y="144331"/>
                  </a:lnTo>
                  <a:lnTo>
                    <a:pt x="644525" y="111061"/>
                  </a:lnTo>
                  <a:lnTo>
                    <a:pt x="693166" y="130251"/>
                  </a:lnTo>
                  <a:lnTo>
                    <a:pt x="64833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1614901" y="6165303"/>
              <a:ext cx="368300" cy="582930"/>
            </a:xfrm>
            <a:custGeom>
              <a:avLst/>
              <a:gdLst/>
              <a:ahLst/>
              <a:cxnLst/>
              <a:rect l="l" t="t" r="r" b="b"/>
              <a:pathLst>
                <a:path w="368300" h="582929">
                  <a:moveTo>
                    <a:pt x="25811" y="0"/>
                  </a:moveTo>
                  <a:lnTo>
                    <a:pt x="11691" y="43501"/>
                  </a:lnTo>
                  <a:lnTo>
                    <a:pt x="3147" y="87668"/>
                  </a:lnTo>
                  <a:lnTo>
                    <a:pt x="0" y="132157"/>
                  </a:lnTo>
                  <a:lnTo>
                    <a:pt x="2071" y="176622"/>
                  </a:lnTo>
                  <a:lnTo>
                    <a:pt x="9183" y="220718"/>
                  </a:lnTo>
                  <a:lnTo>
                    <a:pt x="21158" y="264101"/>
                  </a:lnTo>
                  <a:lnTo>
                    <a:pt x="37816" y="306424"/>
                  </a:lnTo>
                  <a:lnTo>
                    <a:pt x="58979" y="347345"/>
                  </a:lnTo>
                  <a:lnTo>
                    <a:pt x="84470" y="386516"/>
                  </a:lnTo>
                  <a:lnTo>
                    <a:pt x="114109" y="423594"/>
                  </a:lnTo>
                  <a:lnTo>
                    <a:pt x="147718" y="458234"/>
                  </a:lnTo>
                  <a:lnTo>
                    <a:pt x="185120" y="490089"/>
                  </a:lnTo>
                  <a:lnTo>
                    <a:pt x="226135" y="518817"/>
                  </a:lnTo>
                  <a:lnTo>
                    <a:pt x="270585" y="544070"/>
                  </a:lnTo>
                  <a:lnTo>
                    <a:pt x="318292" y="565505"/>
                  </a:lnTo>
                  <a:lnTo>
                    <a:pt x="355404" y="578603"/>
                  </a:lnTo>
                  <a:lnTo>
                    <a:pt x="367949" y="582369"/>
                  </a:lnTo>
                  <a:lnTo>
                    <a:pt x="323073" y="556792"/>
                  </a:lnTo>
                  <a:lnTo>
                    <a:pt x="281787" y="527779"/>
                  </a:lnTo>
                  <a:lnTo>
                    <a:pt x="244246" y="495680"/>
                  </a:lnTo>
                  <a:lnTo>
                    <a:pt x="210607" y="460842"/>
                  </a:lnTo>
                  <a:lnTo>
                    <a:pt x="181027" y="423613"/>
                  </a:lnTo>
                  <a:lnTo>
                    <a:pt x="155661" y="384342"/>
                  </a:lnTo>
                  <a:lnTo>
                    <a:pt x="134666" y="343376"/>
                  </a:lnTo>
                  <a:lnTo>
                    <a:pt x="118198" y="301063"/>
                  </a:lnTo>
                  <a:lnTo>
                    <a:pt x="106414" y="257751"/>
                  </a:lnTo>
                  <a:lnTo>
                    <a:pt x="99470" y="213788"/>
                  </a:lnTo>
                  <a:lnTo>
                    <a:pt x="97522" y="169523"/>
                  </a:lnTo>
                  <a:lnTo>
                    <a:pt x="100727" y="125303"/>
                  </a:lnTo>
                  <a:lnTo>
                    <a:pt x="109241" y="81477"/>
                  </a:lnTo>
                  <a:lnTo>
                    <a:pt x="123220" y="38392"/>
                  </a:lnTo>
                  <a:lnTo>
                    <a:pt x="25811" y="0"/>
                  </a:lnTo>
                  <a:close/>
                </a:path>
              </a:pathLst>
            </a:custGeom>
            <a:solidFill>
              <a:srgbClr val="4068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1614901" y="6165303"/>
              <a:ext cx="1011555" cy="641985"/>
            </a:xfrm>
            <a:custGeom>
              <a:avLst/>
              <a:gdLst/>
              <a:ahLst/>
              <a:cxnLst/>
              <a:rect l="l" t="t" r="r" b="b"/>
              <a:pathLst>
                <a:path w="1011555" h="641984">
                  <a:moveTo>
                    <a:pt x="367949" y="582369"/>
                  </a:moveTo>
                  <a:lnTo>
                    <a:pt x="323073" y="556792"/>
                  </a:lnTo>
                  <a:lnTo>
                    <a:pt x="281787" y="527779"/>
                  </a:lnTo>
                  <a:lnTo>
                    <a:pt x="244246" y="495680"/>
                  </a:lnTo>
                  <a:lnTo>
                    <a:pt x="210607" y="460842"/>
                  </a:lnTo>
                  <a:lnTo>
                    <a:pt x="181027" y="423613"/>
                  </a:lnTo>
                  <a:lnTo>
                    <a:pt x="155661" y="384342"/>
                  </a:lnTo>
                  <a:lnTo>
                    <a:pt x="134666" y="343376"/>
                  </a:lnTo>
                  <a:lnTo>
                    <a:pt x="118198" y="301063"/>
                  </a:lnTo>
                  <a:lnTo>
                    <a:pt x="106414" y="257751"/>
                  </a:lnTo>
                  <a:lnTo>
                    <a:pt x="99470" y="213788"/>
                  </a:lnTo>
                  <a:lnTo>
                    <a:pt x="97522" y="169523"/>
                  </a:lnTo>
                  <a:lnTo>
                    <a:pt x="100727" y="125303"/>
                  </a:lnTo>
                  <a:lnTo>
                    <a:pt x="109241" y="81477"/>
                  </a:lnTo>
                  <a:lnTo>
                    <a:pt x="123220" y="38392"/>
                  </a:lnTo>
                  <a:lnTo>
                    <a:pt x="25811" y="0"/>
                  </a:lnTo>
                  <a:lnTo>
                    <a:pt x="11691" y="43501"/>
                  </a:lnTo>
                  <a:lnTo>
                    <a:pt x="3147" y="87668"/>
                  </a:lnTo>
                  <a:lnTo>
                    <a:pt x="0" y="132157"/>
                  </a:lnTo>
                  <a:lnTo>
                    <a:pt x="2071" y="176622"/>
                  </a:lnTo>
                  <a:lnTo>
                    <a:pt x="9183" y="220718"/>
                  </a:lnTo>
                  <a:lnTo>
                    <a:pt x="21158" y="264101"/>
                  </a:lnTo>
                  <a:lnTo>
                    <a:pt x="37816" y="306424"/>
                  </a:lnTo>
                  <a:lnTo>
                    <a:pt x="58979" y="347345"/>
                  </a:lnTo>
                  <a:lnTo>
                    <a:pt x="84470" y="386516"/>
                  </a:lnTo>
                  <a:lnTo>
                    <a:pt x="114109" y="423594"/>
                  </a:lnTo>
                  <a:lnTo>
                    <a:pt x="147718" y="458234"/>
                  </a:lnTo>
                  <a:lnTo>
                    <a:pt x="185120" y="490089"/>
                  </a:lnTo>
                  <a:lnTo>
                    <a:pt x="226135" y="518817"/>
                  </a:lnTo>
                  <a:lnTo>
                    <a:pt x="270585" y="544070"/>
                  </a:lnTo>
                  <a:lnTo>
                    <a:pt x="318292" y="565505"/>
                  </a:lnTo>
                  <a:lnTo>
                    <a:pt x="415701" y="603897"/>
                  </a:lnTo>
                  <a:lnTo>
                    <a:pt x="462977" y="620087"/>
                  </a:lnTo>
                  <a:lnTo>
                    <a:pt x="510670" y="631726"/>
                  </a:lnTo>
                  <a:lnTo>
                    <a:pt x="558430" y="638892"/>
                  </a:lnTo>
                  <a:lnTo>
                    <a:pt x="605908" y="641663"/>
                  </a:lnTo>
                  <a:lnTo>
                    <a:pt x="652753" y="640117"/>
                  </a:lnTo>
                  <a:lnTo>
                    <a:pt x="698618" y="634332"/>
                  </a:lnTo>
                  <a:lnTo>
                    <a:pt x="743151" y="624387"/>
                  </a:lnTo>
                  <a:lnTo>
                    <a:pt x="786003" y="610359"/>
                  </a:lnTo>
                  <a:lnTo>
                    <a:pt x="826825" y="592326"/>
                  </a:lnTo>
                  <a:lnTo>
                    <a:pt x="865267" y="570367"/>
                  </a:lnTo>
                  <a:lnTo>
                    <a:pt x="900979" y="544559"/>
                  </a:lnTo>
                  <a:lnTo>
                    <a:pt x="933613" y="514981"/>
                  </a:lnTo>
                  <a:lnTo>
                    <a:pt x="962817" y="481711"/>
                  </a:lnTo>
                  <a:lnTo>
                    <a:pt x="1011458" y="500900"/>
                  </a:lnTo>
                  <a:lnTo>
                    <a:pt x="966627" y="370649"/>
                  </a:lnTo>
                  <a:lnTo>
                    <a:pt x="816640" y="424116"/>
                  </a:lnTo>
                  <a:lnTo>
                    <a:pt x="865281" y="443318"/>
                  </a:lnTo>
                  <a:lnTo>
                    <a:pt x="836079" y="476589"/>
                  </a:lnTo>
                  <a:lnTo>
                    <a:pt x="803452" y="506167"/>
                  </a:lnTo>
                  <a:lnTo>
                    <a:pt x="767748" y="531975"/>
                  </a:lnTo>
                  <a:lnTo>
                    <a:pt x="729318" y="553934"/>
                  </a:lnTo>
                  <a:lnTo>
                    <a:pt x="688509" y="571967"/>
                  </a:lnTo>
                  <a:lnTo>
                    <a:pt x="645671" y="585996"/>
                  </a:lnTo>
                  <a:lnTo>
                    <a:pt x="601152" y="595941"/>
                  </a:lnTo>
                  <a:lnTo>
                    <a:pt x="555302" y="601726"/>
                  </a:lnTo>
                  <a:lnTo>
                    <a:pt x="508470" y="603272"/>
                  </a:lnTo>
                  <a:lnTo>
                    <a:pt x="461004" y="600501"/>
                  </a:lnTo>
                  <a:lnTo>
                    <a:pt x="413253" y="593335"/>
                  </a:lnTo>
                  <a:lnTo>
                    <a:pt x="365566" y="581695"/>
                  </a:lnTo>
                  <a:lnTo>
                    <a:pt x="318292" y="565505"/>
                  </a:lnTo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7845297" y="584069"/>
              <a:ext cx="737235" cy="235585"/>
            </a:xfrm>
            <a:custGeom>
              <a:avLst/>
              <a:gdLst/>
              <a:ahLst/>
              <a:cxnLst/>
              <a:rect l="l" t="t" r="r" b="b"/>
              <a:pathLst>
                <a:path w="737234" h="235584">
                  <a:moveTo>
                    <a:pt x="368250" y="48"/>
                  </a:moveTo>
                  <a:lnTo>
                    <a:pt x="319607" y="0"/>
                  </a:lnTo>
                  <a:lnTo>
                    <a:pt x="269966" y="4753"/>
                  </a:lnTo>
                  <a:lnTo>
                    <a:pt x="219696" y="14344"/>
                  </a:lnTo>
                  <a:lnTo>
                    <a:pt x="169171" y="28811"/>
                  </a:lnTo>
                  <a:lnTo>
                    <a:pt x="118759" y="48191"/>
                  </a:lnTo>
                  <a:lnTo>
                    <a:pt x="68833" y="72520"/>
                  </a:lnTo>
                  <a:lnTo>
                    <a:pt x="25273" y="20704"/>
                  </a:lnTo>
                  <a:lnTo>
                    <a:pt x="0" y="200917"/>
                  </a:lnTo>
                  <a:lnTo>
                    <a:pt x="199644" y="227841"/>
                  </a:lnTo>
                  <a:lnTo>
                    <a:pt x="156082" y="176025"/>
                  </a:lnTo>
                  <a:lnTo>
                    <a:pt x="205981" y="151698"/>
                  </a:lnTo>
                  <a:lnTo>
                    <a:pt x="256370" y="132324"/>
                  </a:lnTo>
                  <a:lnTo>
                    <a:pt x="306878" y="117866"/>
                  </a:lnTo>
                  <a:lnTo>
                    <a:pt x="357134" y="108286"/>
                  </a:lnTo>
                  <a:lnTo>
                    <a:pt x="406766" y="103546"/>
                  </a:lnTo>
                  <a:lnTo>
                    <a:pt x="455404" y="103609"/>
                  </a:lnTo>
                  <a:lnTo>
                    <a:pt x="502676" y="108436"/>
                  </a:lnTo>
                  <a:lnTo>
                    <a:pt x="548212" y="117989"/>
                  </a:lnTo>
                  <a:lnTo>
                    <a:pt x="591640" y="132232"/>
                  </a:lnTo>
                  <a:lnTo>
                    <a:pt x="632590" y="151125"/>
                  </a:lnTo>
                  <a:lnTo>
                    <a:pt x="670689" y="174632"/>
                  </a:lnTo>
                  <a:lnTo>
                    <a:pt x="705567" y="202714"/>
                  </a:lnTo>
                  <a:lnTo>
                    <a:pt x="736853" y="235334"/>
                  </a:lnTo>
                  <a:lnTo>
                    <a:pt x="649604" y="131702"/>
                  </a:lnTo>
                  <a:lnTo>
                    <a:pt x="618345" y="99084"/>
                  </a:lnTo>
                  <a:lnTo>
                    <a:pt x="583490" y="71008"/>
                  </a:lnTo>
                  <a:lnTo>
                    <a:pt x="545408" y="47510"/>
                  </a:lnTo>
                  <a:lnTo>
                    <a:pt x="504473" y="28628"/>
                  </a:lnTo>
                  <a:lnTo>
                    <a:pt x="461053" y="14399"/>
                  </a:lnTo>
                  <a:lnTo>
                    <a:pt x="415522" y="4860"/>
                  </a:lnTo>
                  <a:lnTo>
                    <a:pt x="368250" y="48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8359520" y="771906"/>
              <a:ext cx="307975" cy="727710"/>
            </a:xfrm>
            <a:custGeom>
              <a:avLst/>
              <a:gdLst/>
              <a:ahLst/>
              <a:cxnLst/>
              <a:rect l="l" t="t" r="r" b="b"/>
              <a:pathLst>
                <a:path w="307975" h="727710">
                  <a:moveTo>
                    <a:pt x="173862" y="0"/>
                  </a:moveTo>
                  <a:lnTo>
                    <a:pt x="192261" y="38516"/>
                  </a:lnTo>
                  <a:lnTo>
                    <a:pt x="206010" y="78783"/>
                  </a:lnTo>
                  <a:lnTo>
                    <a:pt x="215192" y="120498"/>
                  </a:lnTo>
                  <a:lnTo>
                    <a:pt x="219894" y="163358"/>
                  </a:lnTo>
                  <a:lnTo>
                    <a:pt x="220199" y="207061"/>
                  </a:lnTo>
                  <a:lnTo>
                    <a:pt x="216191" y="251305"/>
                  </a:lnTo>
                  <a:lnTo>
                    <a:pt x="207956" y="295787"/>
                  </a:lnTo>
                  <a:lnTo>
                    <a:pt x="195577" y="340206"/>
                  </a:lnTo>
                  <a:lnTo>
                    <a:pt x="179139" y="384258"/>
                  </a:lnTo>
                  <a:lnTo>
                    <a:pt x="158726" y="427641"/>
                  </a:lnTo>
                  <a:lnTo>
                    <a:pt x="134423" y="470054"/>
                  </a:lnTo>
                  <a:lnTo>
                    <a:pt x="106315" y="511194"/>
                  </a:lnTo>
                  <a:lnTo>
                    <a:pt x="74485" y="550758"/>
                  </a:lnTo>
                  <a:lnTo>
                    <a:pt x="39018" y="588444"/>
                  </a:lnTo>
                  <a:lnTo>
                    <a:pt x="0" y="623951"/>
                  </a:lnTo>
                  <a:lnTo>
                    <a:pt x="87249" y="727583"/>
                  </a:lnTo>
                  <a:lnTo>
                    <a:pt x="125878" y="692470"/>
                  </a:lnTo>
                  <a:lnTo>
                    <a:pt x="160958" y="655320"/>
                  </a:lnTo>
                  <a:lnTo>
                    <a:pt x="192431" y="616417"/>
                  </a:lnTo>
                  <a:lnTo>
                    <a:pt x="220240" y="576047"/>
                  </a:lnTo>
                  <a:lnTo>
                    <a:pt x="244329" y="534495"/>
                  </a:lnTo>
                  <a:lnTo>
                    <a:pt x="264642" y="492046"/>
                  </a:lnTo>
                  <a:lnTo>
                    <a:pt x="281121" y="448986"/>
                  </a:lnTo>
                  <a:lnTo>
                    <a:pt x="293711" y="405599"/>
                  </a:lnTo>
                  <a:lnTo>
                    <a:pt x="302354" y="362172"/>
                  </a:lnTo>
                  <a:lnTo>
                    <a:pt x="306993" y="318988"/>
                  </a:lnTo>
                  <a:lnTo>
                    <a:pt x="307574" y="276334"/>
                  </a:lnTo>
                  <a:lnTo>
                    <a:pt x="304037" y="234494"/>
                  </a:lnTo>
                  <a:lnTo>
                    <a:pt x="296328" y="193754"/>
                  </a:lnTo>
                  <a:lnTo>
                    <a:pt x="284390" y="154400"/>
                  </a:lnTo>
                  <a:lnTo>
                    <a:pt x="268165" y="116715"/>
                  </a:lnTo>
                  <a:lnTo>
                    <a:pt x="247597" y="80986"/>
                  </a:lnTo>
                  <a:lnTo>
                    <a:pt x="222630" y="47498"/>
                  </a:lnTo>
                  <a:lnTo>
                    <a:pt x="186983" y="10975"/>
                  </a:lnTo>
                  <a:lnTo>
                    <a:pt x="173862" y="0"/>
                  </a:lnTo>
                  <a:close/>
                </a:path>
              </a:pathLst>
            </a:custGeom>
            <a:solidFill>
              <a:srgbClr val="4068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7845297" y="584069"/>
              <a:ext cx="822325" cy="915669"/>
            </a:xfrm>
            <a:custGeom>
              <a:avLst/>
              <a:gdLst/>
              <a:ahLst/>
              <a:cxnLst/>
              <a:rect l="l" t="t" r="r" b="b"/>
              <a:pathLst>
                <a:path w="822325" h="915669">
                  <a:moveTo>
                    <a:pt x="688085" y="187836"/>
                  </a:moveTo>
                  <a:lnTo>
                    <a:pt x="706484" y="226353"/>
                  </a:lnTo>
                  <a:lnTo>
                    <a:pt x="720233" y="266620"/>
                  </a:lnTo>
                  <a:lnTo>
                    <a:pt x="729415" y="308335"/>
                  </a:lnTo>
                  <a:lnTo>
                    <a:pt x="734117" y="351195"/>
                  </a:lnTo>
                  <a:lnTo>
                    <a:pt x="734422" y="394898"/>
                  </a:lnTo>
                  <a:lnTo>
                    <a:pt x="730414" y="439142"/>
                  </a:lnTo>
                  <a:lnTo>
                    <a:pt x="722179" y="483624"/>
                  </a:lnTo>
                  <a:lnTo>
                    <a:pt x="709800" y="528042"/>
                  </a:lnTo>
                  <a:lnTo>
                    <a:pt x="693362" y="572094"/>
                  </a:lnTo>
                  <a:lnTo>
                    <a:pt x="672949" y="615478"/>
                  </a:lnTo>
                  <a:lnTo>
                    <a:pt x="648646" y="657891"/>
                  </a:lnTo>
                  <a:lnTo>
                    <a:pt x="620538" y="699030"/>
                  </a:lnTo>
                  <a:lnTo>
                    <a:pt x="588708" y="738595"/>
                  </a:lnTo>
                  <a:lnTo>
                    <a:pt x="553241" y="776281"/>
                  </a:lnTo>
                  <a:lnTo>
                    <a:pt x="514223" y="811787"/>
                  </a:lnTo>
                  <a:lnTo>
                    <a:pt x="601472" y="915419"/>
                  </a:lnTo>
                  <a:lnTo>
                    <a:pt x="640101" y="880307"/>
                  </a:lnTo>
                  <a:lnTo>
                    <a:pt x="675181" y="843156"/>
                  </a:lnTo>
                  <a:lnTo>
                    <a:pt x="706654" y="804254"/>
                  </a:lnTo>
                  <a:lnTo>
                    <a:pt x="734463" y="763884"/>
                  </a:lnTo>
                  <a:lnTo>
                    <a:pt x="758552" y="722332"/>
                  </a:lnTo>
                  <a:lnTo>
                    <a:pt x="778865" y="679883"/>
                  </a:lnTo>
                  <a:lnTo>
                    <a:pt x="795344" y="636823"/>
                  </a:lnTo>
                  <a:lnTo>
                    <a:pt x="807934" y="593436"/>
                  </a:lnTo>
                  <a:lnTo>
                    <a:pt x="816577" y="550008"/>
                  </a:lnTo>
                  <a:lnTo>
                    <a:pt x="821216" y="506825"/>
                  </a:lnTo>
                  <a:lnTo>
                    <a:pt x="821797" y="464171"/>
                  </a:lnTo>
                  <a:lnTo>
                    <a:pt x="818260" y="422331"/>
                  </a:lnTo>
                  <a:lnTo>
                    <a:pt x="810551" y="381591"/>
                  </a:lnTo>
                  <a:lnTo>
                    <a:pt x="798613" y="342236"/>
                  </a:lnTo>
                  <a:lnTo>
                    <a:pt x="782388" y="304552"/>
                  </a:lnTo>
                  <a:lnTo>
                    <a:pt x="761820" y="268823"/>
                  </a:lnTo>
                  <a:lnTo>
                    <a:pt x="736853" y="235334"/>
                  </a:lnTo>
                  <a:lnTo>
                    <a:pt x="649604" y="131702"/>
                  </a:lnTo>
                  <a:lnTo>
                    <a:pt x="618345" y="99084"/>
                  </a:lnTo>
                  <a:lnTo>
                    <a:pt x="583490" y="71008"/>
                  </a:lnTo>
                  <a:lnTo>
                    <a:pt x="545408" y="47510"/>
                  </a:lnTo>
                  <a:lnTo>
                    <a:pt x="504473" y="28628"/>
                  </a:lnTo>
                  <a:lnTo>
                    <a:pt x="461053" y="14399"/>
                  </a:lnTo>
                  <a:lnTo>
                    <a:pt x="415522" y="4860"/>
                  </a:lnTo>
                  <a:lnTo>
                    <a:pt x="368250" y="48"/>
                  </a:lnTo>
                  <a:lnTo>
                    <a:pt x="319607" y="0"/>
                  </a:lnTo>
                  <a:lnTo>
                    <a:pt x="269966" y="4753"/>
                  </a:lnTo>
                  <a:lnTo>
                    <a:pt x="219696" y="14344"/>
                  </a:lnTo>
                  <a:lnTo>
                    <a:pt x="169171" y="28811"/>
                  </a:lnTo>
                  <a:lnTo>
                    <a:pt x="118759" y="48191"/>
                  </a:lnTo>
                  <a:lnTo>
                    <a:pt x="68833" y="72520"/>
                  </a:lnTo>
                  <a:lnTo>
                    <a:pt x="25273" y="20704"/>
                  </a:lnTo>
                  <a:lnTo>
                    <a:pt x="0" y="200917"/>
                  </a:lnTo>
                  <a:lnTo>
                    <a:pt x="199644" y="227841"/>
                  </a:lnTo>
                  <a:lnTo>
                    <a:pt x="156082" y="176025"/>
                  </a:lnTo>
                  <a:lnTo>
                    <a:pt x="205981" y="151698"/>
                  </a:lnTo>
                  <a:lnTo>
                    <a:pt x="256370" y="132324"/>
                  </a:lnTo>
                  <a:lnTo>
                    <a:pt x="306878" y="117866"/>
                  </a:lnTo>
                  <a:lnTo>
                    <a:pt x="357134" y="108286"/>
                  </a:lnTo>
                  <a:lnTo>
                    <a:pt x="406766" y="103546"/>
                  </a:lnTo>
                  <a:lnTo>
                    <a:pt x="455404" y="103609"/>
                  </a:lnTo>
                  <a:lnTo>
                    <a:pt x="502676" y="108436"/>
                  </a:lnTo>
                  <a:lnTo>
                    <a:pt x="548212" y="117989"/>
                  </a:lnTo>
                  <a:lnTo>
                    <a:pt x="591640" y="132232"/>
                  </a:lnTo>
                  <a:lnTo>
                    <a:pt x="632590" y="151125"/>
                  </a:lnTo>
                  <a:lnTo>
                    <a:pt x="670689" y="174632"/>
                  </a:lnTo>
                  <a:lnTo>
                    <a:pt x="705567" y="202714"/>
                  </a:lnTo>
                  <a:lnTo>
                    <a:pt x="736853" y="235334"/>
                  </a:lnTo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7309739" y="1926081"/>
              <a:ext cx="62230" cy="234315"/>
            </a:xfrm>
            <a:custGeom>
              <a:avLst/>
              <a:gdLst/>
              <a:ahLst/>
              <a:cxnLst/>
              <a:rect l="l" t="t" r="r" b="b"/>
              <a:pathLst>
                <a:path w="62229" h="234314">
                  <a:moveTo>
                    <a:pt x="0" y="0"/>
                  </a:moveTo>
                  <a:lnTo>
                    <a:pt x="28292" y="19947"/>
                  </a:lnTo>
                  <a:lnTo>
                    <a:pt x="48283" y="50489"/>
                  </a:lnTo>
                  <a:lnTo>
                    <a:pt x="59610" y="89392"/>
                  </a:lnTo>
                  <a:lnTo>
                    <a:pt x="61910" y="134422"/>
                  </a:lnTo>
                  <a:lnTo>
                    <a:pt x="54818" y="183347"/>
                  </a:lnTo>
                  <a:lnTo>
                    <a:pt x="37972" y="233933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704076" y="1946147"/>
              <a:ext cx="1484376" cy="1408176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7025640" y="2171700"/>
              <a:ext cx="879348" cy="1002791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6745223" y="1965959"/>
              <a:ext cx="1402079" cy="1325880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6859397" y="2081276"/>
              <a:ext cx="1173099" cy="1096518"/>
            </a:xfrm>
            <a:prstGeom prst="rect">
              <a:avLst/>
            </a:prstGeom>
          </p:spPr>
        </p:pic>
        <p:sp>
          <p:nvSpPr>
            <p:cNvPr id="165" name="object 165"/>
            <p:cNvSpPr/>
            <p:nvPr/>
          </p:nvSpPr>
          <p:spPr>
            <a:xfrm>
              <a:off x="6859397" y="2081276"/>
              <a:ext cx="1173480" cy="1096645"/>
            </a:xfrm>
            <a:custGeom>
              <a:avLst/>
              <a:gdLst/>
              <a:ahLst/>
              <a:cxnLst/>
              <a:rect l="l" t="t" r="r" b="b"/>
              <a:pathLst>
                <a:path w="1173479" h="1096645">
                  <a:moveTo>
                    <a:pt x="0" y="548259"/>
                  </a:moveTo>
                  <a:lnTo>
                    <a:pt x="2153" y="500956"/>
                  </a:lnTo>
                  <a:lnTo>
                    <a:pt x="8495" y="454771"/>
                  </a:lnTo>
                  <a:lnTo>
                    <a:pt x="18850" y="409867"/>
                  </a:lnTo>
                  <a:lnTo>
                    <a:pt x="33041" y="366409"/>
                  </a:lnTo>
                  <a:lnTo>
                    <a:pt x="50893" y="324561"/>
                  </a:lnTo>
                  <a:lnTo>
                    <a:pt x="72229" y="284488"/>
                  </a:lnTo>
                  <a:lnTo>
                    <a:pt x="96873" y="246356"/>
                  </a:lnTo>
                  <a:lnTo>
                    <a:pt x="124649" y="210327"/>
                  </a:lnTo>
                  <a:lnTo>
                    <a:pt x="155380" y="176568"/>
                  </a:lnTo>
                  <a:lnTo>
                    <a:pt x="188890" y="145243"/>
                  </a:lnTo>
                  <a:lnTo>
                    <a:pt x="225004" y="116516"/>
                  </a:lnTo>
                  <a:lnTo>
                    <a:pt x="263545" y="90552"/>
                  </a:lnTo>
                  <a:lnTo>
                    <a:pt x="304337" y="67516"/>
                  </a:lnTo>
                  <a:lnTo>
                    <a:pt x="347203" y="47572"/>
                  </a:lnTo>
                  <a:lnTo>
                    <a:pt x="391967" y="30885"/>
                  </a:lnTo>
                  <a:lnTo>
                    <a:pt x="438454" y="17619"/>
                  </a:lnTo>
                  <a:lnTo>
                    <a:pt x="486487" y="7940"/>
                  </a:lnTo>
                  <a:lnTo>
                    <a:pt x="535889" y="2012"/>
                  </a:lnTo>
                  <a:lnTo>
                    <a:pt x="586485" y="0"/>
                  </a:lnTo>
                  <a:lnTo>
                    <a:pt x="637101" y="2012"/>
                  </a:lnTo>
                  <a:lnTo>
                    <a:pt x="686520" y="7940"/>
                  </a:lnTo>
                  <a:lnTo>
                    <a:pt x="734568" y="17619"/>
                  </a:lnTo>
                  <a:lnTo>
                    <a:pt x="781068" y="30885"/>
                  </a:lnTo>
                  <a:lnTo>
                    <a:pt x="825844" y="47572"/>
                  </a:lnTo>
                  <a:lnTo>
                    <a:pt x="868721" y="67516"/>
                  </a:lnTo>
                  <a:lnTo>
                    <a:pt x="909521" y="90552"/>
                  </a:lnTo>
                  <a:lnTo>
                    <a:pt x="948069" y="116516"/>
                  </a:lnTo>
                  <a:lnTo>
                    <a:pt x="984189" y="145243"/>
                  </a:lnTo>
                  <a:lnTo>
                    <a:pt x="1017705" y="176568"/>
                  </a:lnTo>
                  <a:lnTo>
                    <a:pt x="1048440" y="210327"/>
                  </a:lnTo>
                  <a:lnTo>
                    <a:pt x="1076219" y="246356"/>
                  </a:lnTo>
                  <a:lnTo>
                    <a:pt x="1100865" y="284488"/>
                  </a:lnTo>
                  <a:lnTo>
                    <a:pt x="1122203" y="324561"/>
                  </a:lnTo>
                  <a:lnTo>
                    <a:pt x="1140056" y="366409"/>
                  </a:lnTo>
                  <a:lnTo>
                    <a:pt x="1154248" y="409867"/>
                  </a:lnTo>
                  <a:lnTo>
                    <a:pt x="1164603" y="454771"/>
                  </a:lnTo>
                  <a:lnTo>
                    <a:pt x="1170945" y="500956"/>
                  </a:lnTo>
                  <a:lnTo>
                    <a:pt x="1173099" y="548259"/>
                  </a:lnTo>
                  <a:lnTo>
                    <a:pt x="1170945" y="595579"/>
                  </a:lnTo>
                  <a:lnTo>
                    <a:pt x="1164603" y="641778"/>
                  </a:lnTo>
                  <a:lnTo>
                    <a:pt x="1154248" y="686693"/>
                  </a:lnTo>
                  <a:lnTo>
                    <a:pt x="1140056" y="730158"/>
                  </a:lnTo>
                  <a:lnTo>
                    <a:pt x="1122203" y="772011"/>
                  </a:lnTo>
                  <a:lnTo>
                    <a:pt x="1100865" y="812085"/>
                  </a:lnTo>
                  <a:lnTo>
                    <a:pt x="1076219" y="850217"/>
                  </a:lnTo>
                  <a:lnTo>
                    <a:pt x="1048440" y="886243"/>
                  </a:lnTo>
                  <a:lnTo>
                    <a:pt x="1017705" y="919999"/>
                  </a:lnTo>
                  <a:lnTo>
                    <a:pt x="984189" y="951319"/>
                  </a:lnTo>
                  <a:lnTo>
                    <a:pt x="948069" y="980040"/>
                  </a:lnTo>
                  <a:lnTo>
                    <a:pt x="909521" y="1005998"/>
                  </a:lnTo>
                  <a:lnTo>
                    <a:pt x="868721" y="1029027"/>
                  </a:lnTo>
                  <a:lnTo>
                    <a:pt x="825844" y="1048965"/>
                  </a:lnTo>
                  <a:lnTo>
                    <a:pt x="781068" y="1065646"/>
                  </a:lnTo>
                  <a:lnTo>
                    <a:pt x="734568" y="1078906"/>
                  </a:lnTo>
                  <a:lnTo>
                    <a:pt x="686520" y="1088580"/>
                  </a:lnTo>
                  <a:lnTo>
                    <a:pt x="637101" y="1094506"/>
                  </a:lnTo>
                  <a:lnTo>
                    <a:pt x="586485" y="1096518"/>
                  </a:lnTo>
                  <a:lnTo>
                    <a:pt x="535889" y="1094506"/>
                  </a:lnTo>
                  <a:lnTo>
                    <a:pt x="486487" y="1088580"/>
                  </a:lnTo>
                  <a:lnTo>
                    <a:pt x="438454" y="1078906"/>
                  </a:lnTo>
                  <a:lnTo>
                    <a:pt x="391967" y="1065646"/>
                  </a:lnTo>
                  <a:lnTo>
                    <a:pt x="347203" y="1048965"/>
                  </a:lnTo>
                  <a:lnTo>
                    <a:pt x="304337" y="1029027"/>
                  </a:lnTo>
                  <a:lnTo>
                    <a:pt x="263545" y="1005998"/>
                  </a:lnTo>
                  <a:lnTo>
                    <a:pt x="225004" y="980040"/>
                  </a:lnTo>
                  <a:lnTo>
                    <a:pt x="188890" y="951319"/>
                  </a:lnTo>
                  <a:lnTo>
                    <a:pt x="155380" y="919999"/>
                  </a:lnTo>
                  <a:lnTo>
                    <a:pt x="124649" y="886243"/>
                  </a:lnTo>
                  <a:lnTo>
                    <a:pt x="96873" y="850217"/>
                  </a:lnTo>
                  <a:lnTo>
                    <a:pt x="72229" y="812085"/>
                  </a:lnTo>
                  <a:lnTo>
                    <a:pt x="50893" y="772011"/>
                  </a:lnTo>
                  <a:lnTo>
                    <a:pt x="33041" y="730158"/>
                  </a:lnTo>
                  <a:lnTo>
                    <a:pt x="18850" y="686693"/>
                  </a:lnTo>
                  <a:lnTo>
                    <a:pt x="8495" y="641778"/>
                  </a:lnTo>
                  <a:lnTo>
                    <a:pt x="2153" y="595579"/>
                  </a:lnTo>
                  <a:lnTo>
                    <a:pt x="0" y="548259"/>
                  </a:lnTo>
                  <a:close/>
                </a:path>
              </a:pathLst>
            </a:custGeom>
            <a:ln w="19049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6" name="object 166"/>
          <p:cNvSpPr txBox="1"/>
          <p:nvPr/>
        </p:nvSpPr>
        <p:spPr>
          <a:xfrm>
            <a:off x="7129398" y="2216657"/>
            <a:ext cx="63563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sz="11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1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11</a:t>
            </a:r>
            <a:endParaRPr sz="1100">
              <a:latin typeface="Times New Roman"/>
              <a:cs typeface="Times New Roman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11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 </a:t>
            </a:r>
            <a:r>
              <a:rPr sz="11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П</a:t>
            </a:r>
            <a:r>
              <a:rPr sz="900" spc="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д</a:t>
            </a:r>
            <a:r>
              <a:rPr sz="900" spc="-10" dirty="0">
                <a:solidFill>
                  <a:srgbClr val="C00000"/>
                </a:solidFill>
                <a:latin typeface="Times New Roman"/>
                <a:cs typeface="Times New Roman"/>
              </a:rPr>
              <a:t>м</a:t>
            </a:r>
            <a:r>
              <a:rPr sz="900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900" dirty="0">
                <a:solidFill>
                  <a:srgbClr val="C00000"/>
                </a:solidFill>
                <a:latin typeface="Times New Roman"/>
                <a:cs typeface="Times New Roman"/>
              </a:rPr>
              <a:t>тные  </a:t>
            </a:r>
            <a:r>
              <a:rPr sz="1000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ез</a:t>
            </a:r>
            <a:r>
              <a:rPr sz="1000" spc="-20" dirty="0">
                <a:solidFill>
                  <a:srgbClr val="C00000"/>
                </a:solidFill>
                <a:latin typeface="Times New Roman"/>
                <a:cs typeface="Times New Roman"/>
              </a:rPr>
              <a:t>у</a:t>
            </a:r>
            <a:r>
              <a:rPr sz="1000" spc="-10" dirty="0">
                <a:solidFill>
                  <a:srgbClr val="C00000"/>
                </a:solidFill>
                <a:latin typeface="Times New Roman"/>
                <a:cs typeface="Times New Roman"/>
              </a:rPr>
              <a:t>льт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1000" spc="-10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000" spc="-5" dirty="0">
                <a:solidFill>
                  <a:srgbClr val="C00000"/>
                </a:solidFill>
                <a:latin typeface="Times New Roman"/>
                <a:cs typeface="Times New Roman"/>
              </a:rPr>
              <a:t>ы  </a:t>
            </a:r>
            <a:r>
              <a:rPr sz="11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ВПР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167" name="object 167"/>
          <p:cNvGrpSpPr/>
          <p:nvPr/>
        </p:nvGrpSpPr>
        <p:grpSpPr>
          <a:xfrm>
            <a:off x="1613564" y="1815147"/>
            <a:ext cx="6198235" cy="4462780"/>
            <a:chOff x="1613564" y="1815147"/>
            <a:chExt cx="6198235" cy="4462780"/>
          </a:xfrm>
        </p:grpSpPr>
        <p:sp>
          <p:nvSpPr>
            <p:cNvPr id="168" name="object 168"/>
            <p:cNvSpPr/>
            <p:nvPr/>
          </p:nvSpPr>
          <p:spPr>
            <a:xfrm>
              <a:off x="7733030" y="4453255"/>
              <a:ext cx="64769" cy="297180"/>
            </a:xfrm>
            <a:custGeom>
              <a:avLst/>
              <a:gdLst/>
              <a:ahLst/>
              <a:cxnLst/>
              <a:rect l="l" t="t" r="r" b="b"/>
              <a:pathLst>
                <a:path w="64770" h="297179">
                  <a:moveTo>
                    <a:pt x="0" y="0"/>
                  </a:moveTo>
                  <a:lnTo>
                    <a:pt x="30907" y="34156"/>
                  </a:lnTo>
                  <a:lnTo>
                    <a:pt x="51968" y="74042"/>
                  </a:lnTo>
                  <a:lnTo>
                    <a:pt x="63134" y="117875"/>
                  </a:lnTo>
                  <a:lnTo>
                    <a:pt x="64357" y="163875"/>
                  </a:lnTo>
                  <a:lnTo>
                    <a:pt x="55587" y="210259"/>
                  </a:lnTo>
                  <a:lnTo>
                    <a:pt x="36775" y="255245"/>
                  </a:lnTo>
                  <a:lnTo>
                    <a:pt x="7874" y="297053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6837362" y="5685739"/>
              <a:ext cx="184067" cy="226161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2825877" y="5797346"/>
              <a:ext cx="281305" cy="118110"/>
            </a:xfrm>
            <a:custGeom>
              <a:avLst/>
              <a:gdLst/>
              <a:ahLst/>
              <a:cxnLst/>
              <a:rect l="l" t="t" r="r" b="b"/>
              <a:pathLst>
                <a:path w="281305" h="118110">
                  <a:moveTo>
                    <a:pt x="281305" y="93078"/>
                  </a:moveTo>
                  <a:lnTo>
                    <a:pt x="246628" y="111208"/>
                  </a:lnTo>
                  <a:lnTo>
                    <a:pt x="207296" y="117931"/>
                  </a:lnTo>
                  <a:lnTo>
                    <a:pt x="165002" y="113807"/>
                  </a:lnTo>
                  <a:lnTo>
                    <a:pt x="121434" y="99393"/>
                  </a:lnTo>
                  <a:lnTo>
                    <a:pt x="78284" y="75248"/>
                  </a:lnTo>
                  <a:lnTo>
                    <a:pt x="37242" y="41931"/>
                  </a:ln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162425" y="6182410"/>
              <a:ext cx="296545" cy="63500"/>
            </a:xfrm>
            <a:custGeom>
              <a:avLst/>
              <a:gdLst/>
              <a:ahLst/>
              <a:cxnLst/>
              <a:rect l="l" t="t" r="r" b="b"/>
              <a:pathLst>
                <a:path w="296545" h="63500">
                  <a:moveTo>
                    <a:pt x="296037" y="0"/>
                  </a:moveTo>
                  <a:lnTo>
                    <a:pt x="270074" y="29329"/>
                  </a:lnTo>
                  <a:lnTo>
                    <a:pt x="235714" y="49664"/>
                  </a:lnTo>
                  <a:lnTo>
                    <a:pt x="194729" y="60922"/>
                  </a:lnTo>
                  <a:lnTo>
                    <a:pt x="148893" y="63022"/>
                  </a:lnTo>
                  <a:lnTo>
                    <a:pt x="99977" y="55883"/>
                  </a:lnTo>
                  <a:lnTo>
                    <a:pt x="49755" y="39424"/>
                  </a:lnTo>
                  <a:lnTo>
                    <a:pt x="0" y="13563"/>
                  </a:lnTo>
                </a:path>
              </a:pathLst>
            </a:custGeom>
            <a:ln w="285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5463666" y="6200584"/>
              <a:ext cx="296545" cy="63500"/>
            </a:xfrm>
            <a:custGeom>
              <a:avLst/>
              <a:gdLst/>
              <a:ahLst/>
              <a:cxnLst/>
              <a:rect l="l" t="t" r="r" b="b"/>
              <a:pathLst>
                <a:path w="296545" h="63500">
                  <a:moveTo>
                    <a:pt x="296037" y="0"/>
                  </a:moveTo>
                  <a:lnTo>
                    <a:pt x="270114" y="29329"/>
                  </a:lnTo>
                  <a:lnTo>
                    <a:pt x="235770" y="49664"/>
                  </a:lnTo>
                  <a:lnTo>
                    <a:pt x="194783" y="60922"/>
                  </a:lnTo>
                  <a:lnTo>
                    <a:pt x="148933" y="63022"/>
                  </a:lnTo>
                  <a:lnTo>
                    <a:pt x="99999" y="55883"/>
                  </a:lnTo>
                  <a:lnTo>
                    <a:pt x="49762" y="39424"/>
                  </a:lnTo>
                  <a:lnTo>
                    <a:pt x="0" y="13563"/>
                  </a:lnTo>
                </a:path>
              </a:pathLst>
            </a:custGeom>
            <a:ln w="285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1627852" y="3232150"/>
              <a:ext cx="429895" cy="1651000"/>
            </a:xfrm>
            <a:custGeom>
              <a:avLst/>
              <a:gdLst/>
              <a:ahLst/>
              <a:cxnLst/>
              <a:rect l="l" t="t" r="r" b="b"/>
              <a:pathLst>
                <a:path w="429894" h="1651000">
                  <a:moveTo>
                    <a:pt x="429547" y="1650745"/>
                  </a:moveTo>
                  <a:lnTo>
                    <a:pt x="383944" y="1628085"/>
                  </a:lnTo>
                  <a:lnTo>
                    <a:pt x="344519" y="1599265"/>
                  </a:lnTo>
                  <a:lnTo>
                    <a:pt x="311901" y="1565447"/>
                  </a:lnTo>
                  <a:lnTo>
                    <a:pt x="286720" y="1527794"/>
                  </a:lnTo>
                  <a:lnTo>
                    <a:pt x="269605" y="1487467"/>
                  </a:lnTo>
                  <a:lnTo>
                    <a:pt x="261187" y="1445631"/>
                  </a:lnTo>
                  <a:lnTo>
                    <a:pt x="262094" y="1403445"/>
                  </a:lnTo>
                  <a:lnTo>
                    <a:pt x="272956" y="1362075"/>
                  </a:lnTo>
                </a:path>
                <a:path w="429894" h="1651000">
                  <a:moveTo>
                    <a:pt x="22385" y="313436"/>
                  </a:moveTo>
                  <a:lnTo>
                    <a:pt x="6829" y="264937"/>
                  </a:lnTo>
                  <a:lnTo>
                    <a:pt x="0" y="216580"/>
                  </a:lnTo>
                  <a:lnTo>
                    <a:pt x="1501" y="169625"/>
                  </a:lnTo>
                  <a:lnTo>
                    <a:pt x="10939" y="125333"/>
                  </a:lnTo>
                  <a:lnTo>
                    <a:pt x="27920" y="84963"/>
                  </a:lnTo>
                  <a:lnTo>
                    <a:pt x="52050" y="49778"/>
                  </a:lnTo>
                  <a:lnTo>
                    <a:pt x="82933" y="21036"/>
                  </a:lnTo>
                  <a:lnTo>
                    <a:pt x="120175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1957197" y="1829435"/>
              <a:ext cx="240029" cy="332105"/>
            </a:xfrm>
            <a:custGeom>
              <a:avLst/>
              <a:gdLst/>
              <a:ahLst/>
              <a:cxnLst/>
              <a:rect l="l" t="t" r="r" b="b"/>
              <a:pathLst>
                <a:path w="240030" h="332105">
                  <a:moveTo>
                    <a:pt x="0" y="331724"/>
                  </a:moveTo>
                  <a:lnTo>
                    <a:pt x="3140" y="277903"/>
                  </a:lnTo>
                  <a:lnTo>
                    <a:pt x="12234" y="226852"/>
                  </a:lnTo>
                  <a:lnTo>
                    <a:pt x="26787" y="179253"/>
                  </a:lnTo>
                  <a:lnTo>
                    <a:pt x="46305" y="135788"/>
                  </a:lnTo>
                  <a:lnTo>
                    <a:pt x="70294" y="97139"/>
                  </a:lnTo>
                  <a:lnTo>
                    <a:pt x="98261" y="63987"/>
                  </a:lnTo>
                  <a:lnTo>
                    <a:pt x="129712" y="37016"/>
                  </a:lnTo>
                  <a:lnTo>
                    <a:pt x="164153" y="16906"/>
                  </a:lnTo>
                  <a:lnTo>
                    <a:pt x="201090" y="4340"/>
                  </a:lnTo>
                  <a:lnTo>
                    <a:pt x="240029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938" y="0"/>
            <a:ext cx="9126855" cy="6858000"/>
            <a:chOff x="7938" y="0"/>
            <a:chExt cx="9126855" cy="6858000"/>
          </a:xfrm>
        </p:grpSpPr>
        <p:sp>
          <p:nvSpPr>
            <p:cNvPr id="3" name="object 3"/>
            <p:cNvSpPr/>
            <p:nvPr/>
          </p:nvSpPr>
          <p:spPr>
            <a:xfrm>
              <a:off x="63499" y="69850"/>
              <a:ext cx="9013825" cy="6692900"/>
            </a:xfrm>
            <a:custGeom>
              <a:avLst/>
              <a:gdLst/>
              <a:ahLst/>
              <a:cxnLst/>
              <a:rect l="l" t="t" r="r" b="b"/>
              <a:pathLst>
                <a:path w="9013825" h="6692900">
                  <a:moveTo>
                    <a:pt x="0" y="329946"/>
                  </a:moveTo>
                  <a:lnTo>
                    <a:pt x="3576" y="281184"/>
                  </a:lnTo>
                  <a:lnTo>
                    <a:pt x="13967" y="234645"/>
                  </a:lnTo>
                  <a:lnTo>
                    <a:pt x="30661" y="190840"/>
                  </a:lnTo>
                  <a:lnTo>
                    <a:pt x="53148" y="150277"/>
                  </a:lnTo>
                  <a:lnTo>
                    <a:pt x="80918" y="113468"/>
                  </a:lnTo>
                  <a:lnTo>
                    <a:pt x="113460" y="80923"/>
                  </a:lnTo>
                  <a:lnTo>
                    <a:pt x="150264" y="53151"/>
                  </a:lnTo>
                  <a:lnTo>
                    <a:pt x="190820" y="30662"/>
                  </a:lnTo>
                  <a:lnTo>
                    <a:pt x="234617" y="13967"/>
                  </a:lnTo>
                  <a:lnTo>
                    <a:pt x="281146" y="3576"/>
                  </a:lnTo>
                  <a:lnTo>
                    <a:pt x="329895" y="0"/>
                  </a:lnTo>
                  <a:lnTo>
                    <a:pt x="8683879" y="0"/>
                  </a:lnTo>
                  <a:lnTo>
                    <a:pt x="8732640" y="3576"/>
                  </a:lnTo>
                  <a:lnTo>
                    <a:pt x="8779179" y="13967"/>
                  </a:lnTo>
                  <a:lnTo>
                    <a:pt x="8822984" y="30662"/>
                  </a:lnTo>
                  <a:lnTo>
                    <a:pt x="8863547" y="53151"/>
                  </a:lnTo>
                  <a:lnTo>
                    <a:pt x="8900356" y="80923"/>
                  </a:lnTo>
                  <a:lnTo>
                    <a:pt x="8932901" y="113468"/>
                  </a:lnTo>
                  <a:lnTo>
                    <a:pt x="8960673" y="150277"/>
                  </a:lnTo>
                  <a:lnTo>
                    <a:pt x="8983162" y="190840"/>
                  </a:lnTo>
                  <a:lnTo>
                    <a:pt x="8999857" y="234645"/>
                  </a:lnTo>
                  <a:lnTo>
                    <a:pt x="9010248" y="281184"/>
                  </a:lnTo>
                  <a:lnTo>
                    <a:pt x="9013825" y="329946"/>
                  </a:lnTo>
                  <a:lnTo>
                    <a:pt x="9013825" y="6363004"/>
                  </a:lnTo>
                  <a:lnTo>
                    <a:pt x="9010248" y="6411753"/>
                  </a:lnTo>
                  <a:lnTo>
                    <a:pt x="8999857" y="6458282"/>
                  </a:lnTo>
                  <a:lnTo>
                    <a:pt x="8983162" y="6502079"/>
                  </a:lnTo>
                  <a:lnTo>
                    <a:pt x="8960673" y="6542634"/>
                  </a:lnTo>
                  <a:lnTo>
                    <a:pt x="8932901" y="6579438"/>
                  </a:lnTo>
                  <a:lnTo>
                    <a:pt x="8900356" y="6611980"/>
                  </a:lnTo>
                  <a:lnTo>
                    <a:pt x="8863547" y="6639750"/>
                  </a:lnTo>
                  <a:lnTo>
                    <a:pt x="8822984" y="6662237"/>
                  </a:lnTo>
                  <a:lnTo>
                    <a:pt x="8779179" y="6678931"/>
                  </a:lnTo>
                  <a:lnTo>
                    <a:pt x="8732640" y="6689321"/>
                  </a:lnTo>
                  <a:lnTo>
                    <a:pt x="8683879" y="6692898"/>
                  </a:lnTo>
                  <a:lnTo>
                    <a:pt x="329895" y="6692898"/>
                  </a:lnTo>
                  <a:lnTo>
                    <a:pt x="281146" y="6689321"/>
                  </a:lnTo>
                  <a:lnTo>
                    <a:pt x="234617" y="6678931"/>
                  </a:lnTo>
                  <a:lnTo>
                    <a:pt x="190820" y="6662237"/>
                  </a:lnTo>
                  <a:lnTo>
                    <a:pt x="150264" y="6639750"/>
                  </a:lnTo>
                  <a:lnTo>
                    <a:pt x="113460" y="6611980"/>
                  </a:lnTo>
                  <a:lnTo>
                    <a:pt x="80918" y="6579438"/>
                  </a:lnTo>
                  <a:lnTo>
                    <a:pt x="53148" y="6542634"/>
                  </a:lnTo>
                  <a:lnTo>
                    <a:pt x="30661" y="6502079"/>
                  </a:lnTo>
                  <a:lnTo>
                    <a:pt x="13967" y="6458282"/>
                  </a:lnTo>
                  <a:lnTo>
                    <a:pt x="3576" y="6411753"/>
                  </a:lnTo>
                  <a:lnTo>
                    <a:pt x="0" y="6363004"/>
                  </a:lnTo>
                  <a:lnTo>
                    <a:pt x="0" y="32994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38" y="0"/>
              <a:ext cx="9126474" cy="685799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01523" y="1905"/>
            <a:ext cx="79609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Оценка </a:t>
            </a:r>
            <a:r>
              <a:rPr sz="2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содержания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образовательных</a:t>
            </a:r>
            <a:r>
              <a:rPr sz="20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программ</a:t>
            </a:r>
            <a:r>
              <a:rPr sz="20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общего</a:t>
            </a:r>
            <a:r>
              <a:rPr sz="20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0791" y="841247"/>
            <a:ext cx="8631936" cy="121462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50265" y="1059941"/>
            <a:ext cx="8011159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9180" marR="5080" indent="-1047115">
              <a:lnSpc>
                <a:spcPct val="100000"/>
              </a:lnSpc>
              <a:spcBef>
                <a:spcPts val="100"/>
              </a:spcBef>
            </a:pPr>
            <a:r>
              <a:rPr sz="2400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Структуированность </a:t>
            </a:r>
            <a:r>
              <a:rPr sz="2400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ООП</a:t>
            </a:r>
            <a:r>
              <a:rPr sz="2400" i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FFFF"/>
                </a:solidFill>
                <a:latin typeface="Times New Roman"/>
                <a:cs typeface="Times New Roman"/>
              </a:rPr>
              <a:t>(программы</a:t>
            </a:r>
            <a:r>
              <a:rPr sz="2400" i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курсов</a:t>
            </a:r>
            <a:r>
              <a:rPr sz="2400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внеурочной </a:t>
            </a:r>
            <a:r>
              <a:rPr sz="2400" i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деятельности,</a:t>
            </a:r>
            <a:r>
              <a:rPr sz="2400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воспитания,</a:t>
            </a:r>
            <a:r>
              <a:rPr sz="2400" i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социализации)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2065020"/>
            <a:ext cx="8903335" cy="4792980"/>
            <a:chOff x="0" y="2065020"/>
            <a:chExt cx="8903335" cy="479298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272" y="2065020"/>
              <a:ext cx="8631936" cy="11430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8600" y="3217164"/>
              <a:ext cx="8631936" cy="11430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6031" y="4369308"/>
              <a:ext cx="8630412" cy="114299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5498591"/>
              <a:ext cx="8883396" cy="1359406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495096" y="2248280"/>
            <a:ext cx="8147684" cy="4192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2905" marR="1609090" algn="ctr">
              <a:lnSpc>
                <a:spcPct val="100000"/>
              </a:lnSpc>
              <a:spcBef>
                <a:spcPts val="100"/>
              </a:spcBef>
            </a:pP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Соответствие</a:t>
            </a:r>
            <a:r>
              <a:rPr sz="2400" b="1" i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структуры</a:t>
            </a:r>
            <a:r>
              <a:rPr sz="2400" b="1" i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целевого </a:t>
            </a:r>
            <a:r>
              <a:rPr sz="2400" b="1" i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раздела</a:t>
            </a:r>
            <a:r>
              <a:rPr sz="24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 требованиям</a:t>
            </a:r>
            <a:r>
              <a:rPr sz="2400" b="1" i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ООП</a:t>
            </a:r>
            <a:endParaRPr sz="2400">
              <a:latin typeface="Times New Roman"/>
              <a:cs typeface="Times New Roman"/>
            </a:endParaRPr>
          </a:p>
          <a:p>
            <a:pPr marL="66040" marR="109220" algn="ctr">
              <a:lnSpc>
                <a:spcPct val="265100"/>
              </a:lnSpc>
            </a:pP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Соответствие</a:t>
            </a:r>
            <a:r>
              <a:rPr sz="2400" b="1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структуры</a:t>
            </a:r>
            <a:r>
              <a:rPr sz="2400" b="1" i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5" dirty="0">
                <a:solidFill>
                  <a:srgbClr val="FFFFFF"/>
                </a:solidFill>
                <a:latin typeface="Times New Roman"/>
                <a:cs typeface="Times New Roman"/>
              </a:rPr>
              <a:t>содержательного</a:t>
            </a:r>
            <a:r>
              <a:rPr sz="2400" b="1" i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раздела</a:t>
            </a:r>
            <a:r>
              <a:rPr sz="24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ООП </a:t>
            </a:r>
            <a:r>
              <a:rPr sz="2400" b="1" i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Соответствие</a:t>
            </a:r>
            <a:r>
              <a:rPr sz="2400" b="1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структуры</a:t>
            </a:r>
            <a:r>
              <a:rPr sz="2400" b="1" i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организационного</a:t>
            </a:r>
            <a:r>
              <a:rPr sz="2400" b="1" i="1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раздела</a:t>
            </a:r>
            <a:endParaRPr sz="2400">
              <a:latin typeface="Times New Roman"/>
              <a:cs typeface="Times New Roman"/>
            </a:endParaRPr>
          </a:p>
          <a:p>
            <a:pPr marL="3175" algn="ctr">
              <a:lnSpc>
                <a:spcPct val="100000"/>
              </a:lnSpc>
            </a:pPr>
            <a:r>
              <a:rPr sz="24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требованиям</a:t>
            </a:r>
            <a:r>
              <a:rPr sz="2400" b="1" i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ООП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70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Соответствие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 структуры</a:t>
            </a:r>
            <a:r>
              <a:rPr sz="2400" b="1" i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400" b="1" i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5" dirty="0">
                <a:solidFill>
                  <a:srgbClr val="FFFFFF"/>
                </a:solidFill>
                <a:latin typeface="Times New Roman"/>
                <a:cs typeface="Times New Roman"/>
              </a:rPr>
              <a:t>содержательния</a:t>
            </a:r>
            <a:r>
              <a:rPr sz="2400" b="1" i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20" dirty="0">
                <a:solidFill>
                  <a:srgbClr val="FFFFFF"/>
                </a:solidFill>
                <a:latin typeface="Times New Roman"/>
                <a:cs typeface="Times New Roman"/>
              </a:rPr>
              <a:t>раздела</a:t>
            </a:r>
            <a:r>
              <a:rPr sz="24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ООП </a:t>
            </a:r>
            <a:r>
              <a:rPr sz="2400" b="1" i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(ФГОС)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855976" y="400811"/>
            <a:ext cx="3285744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05" y="0"/>
            <a:ext cx="9127490" cy="6858000"/>
            <a:chOff x="16605" y="0"/>
            <a:chExt cx="912749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05" y="0"/>
              <a:ext cx="9127363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2024" y="1234439"/>
              <a:ext cx="8215883" cy="16200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9644" y="1493519"/>
              <a:ext cx="8200644" cy="4389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9546" y="332613"/>
              <a:ext cx="7830515" cy="122415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39546" y="332613"/>
              <a:ext cx="7830820" cy="1224280"/>
            </a:xfrm>
            <a:custGeom>
              <a:avLst/>
              <a:gdLst/>
              <a:ahLst/>
              <a:cxnLst/>
              <a:rect l="l" t="t" r="r" b="b"/>
              <a:pathLst>
                <a:path w="7830820" h="1224280">
                  <a:moveTo>
                    <a:pt x="0" y="204088"/>
                  </a:moveTo>
                  <a:lnTo>
                    <a:pt x="5388" y="157314"/>
                  </a:lnTo>
                  <a:lnTo>
                    <a:pt x="20738" y="114364"/>
                  </a:lnTo>
                  <a:lnTo>
                    <a:pt x="44823" y="76469"/>
                  </a:lnTo>
                  <a:lnTo>
                    <a:pt x="76420" y="44856"/>
                  </a:lnTo>
                  <a:lnTo>
                    <a:pt x="114302" y="20755"/>
                  </a:lnTo>
                  <a:lnTo>
                    <a:pt x="157246" y="5393"/>
                  </a:lnTo>
                  <a:lnTo>
                    <a:pt x="204025" y="0"/>
                  </a:lnTo>
                  <a:lnTo>
                    <a:pt x="7626553" y="0"/>
                  </a:lnTo>
                  <a:lnTo>
                    <a:pt x="7673321" y="5393"/>
                  </a:lnTo>
                  <a:lnTo>
                    <a:pt x="7716252" y="20755"/>
                  </a:lnTo>
                  <a:lnTo>
                    <a:pt x="7754122" y="44856"/>
                  </a:lnTo>
                  <a:lnTo>
                    <a:pt x="7785708" y="76469"/>
                  </a:lnTo>
                  <a:lnTo>
                    <a:pt x="7809784" y="114364"/>
                  </a:lnTo>
                  <a:lnTo>
                    <a:pt x="7825128" y="157314"/>
                  </a:lnTo>
                  <a:lnTo>
                    <a:pt x="7830515" y="204088"/>
                  </a:lnTo>
                  <a:lnTo>
                    <a:pt x="7830515" y="1020190"/>
                  </a:lnTo>
                  <a:lnTo>
                    <a:pt x="7825128" y="1066958"/>
                  </a:lnTo>
                  <a:lnTo>
                    <a:pt x="7809784" y="1109890"/>
                  </a:lnTo>
                  <a:lnTo>
                    <a:pt x="7785708" y="1147760"/>
                  </a:lnTo>
                  <a:lnTo>
                    <a:pt x="7754122" y="1179346"/>
                  </a:lnTo>
                  <a:lnTo>
                    <a:pt x="7716252" y="1203422"/>
                  </a:lnTo>
                  <a:lnTo>
                    <a:pt x="7673321" y="1218766"/>
                  </a:lnTo>
                  <a:lnTo>
                    <a:pt x="7626553" y="1224152"/>
                  </a:lnTo>
                  <a:lnTo>
                    <a:pt x="204025" y="1224152"/>
                  </a:lnTo>
                  <a:lnTo>
                    <a:pt x="157246" y="1218766"/>
                  </a:lnTo>
                  <a:lnTo>
                    <a:pt x="114302" y="1203422"/>
                  </a:lnTo>
                  <a:lnTo>
                    <a:pt x="76420" y="1179346"/>
                  </a:lnTo>
                  <a:lnTo>
                    <a:pt x="44823" y="1147760"/>
                  </a:lnTo>
                  <a:lnTo>
                    <a:pt x="20738" y="1109890"/>
                  </a:lnTo>
                  <a:lnTo>
                    <a:pt x="5388" y="1066958"/>
                  </a:lnTo>
                  <a:lnTo>
                    <a:pt x="0" y="1020190"/>
                  </a:lnTo>
                  <a:lnTo>
                    <a:pt x="0" y="204088"/>
                  </a:lnTo>
                  <a:close/>
                </a:path>
              </a:pathLst>
            </a:custGeom>
            <a:ln w="952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61999" y="327786"/>
            <a:ext cx="7127875" cy="111252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 marR="5080" indent="784860">
              <a:lnSpc>
                <a:spcPts val="4240"/>
              </a:lnSpc>
              <a:spcBef>
                <a:spcPts val="275"/>
              </a:spcBef>
            </a:pPr>
            <a:r>
              <a:rPr spc="-15" dirty="0">
                <a:solidFill>
                  <a:srgbClr val="001F5F"/>
                </a:solidFill>
              </a:rPr>
              <a:t>Планируемые</a:t>
            </a:r>
            <a:r>
              <a:rPr spc="869" dirty="0">
                <a:solidFill>
                  <a:srgbClr val="001F5F"/>
                </a:solidFill>
              </a:rPr>
              <a:t> </a:t>
            </a:r>
            <a:r>
              <a:rPr spc="-35" dirty="0">
                <a:solidFill>
                  <a:srgbClr val="001F5F"/>
                </a:solidFill>
              </a:rPr>
              <a:t>результаты: </a:t>
            </a:r>
            <a:r>
              <a:rPr spc="-30" dirty="0">
                <a:solidFill>
                  <a:srgbClr val="001F5F"/>
                </a:solidFill>
              </a:rPr>
              <a:t> </a:t>
            </a:r>
            <a:r>
              <a:rPr spc="10" dirty="0">
                <a:solidFill>
                  <a:srgbClr val="001F5F"/>
                </a:solidFill>
              </a:rPr>
              <a:t>три</a:t>
            </a:r>
            <a:r>
              <a:rPr spc="-20" dirty="0">
                <a:solidFill>
                  <a:srgbClr val="001F5F"/>
                </a:solidFill>
              </a:rPr>
              <a:t> </a:t>
            </a:r>
            <a:r>
              <a:rPr spc="-15" dirty="0">
                <a:solidFill>
                  <a:srgbClr val="001F5F"/>
                </a:solidFill>
              </a:rPr>
              <a:t>основные </a:t>
            </a:r>
            <a:r>
              <a:rPr spc="-10" dirty="0">
                <a:solidFill>
                  <a:srgbClr val="001F5F"/>
                </a:solidFill>
              </a:rPr>
              <a:t>группы </a:t>
            </a:r>
            <a:r>
              <a:rPr spc="-50" dirty="0">
                <a:solidFill>
                  <a:srgbClr val="001F5F"/>
                </a:solidFill>
              </a:rPr>
              <a:t>результатов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0" y="1658048"/>
            <a:ext cx="2906395" cy="2248535"/>
            <a:chOff x="0" y="1658048"/>
            <a:chExt cx="2906395" cy="2248535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346703"/>
              <a:ext cx="2906268" cy="55930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7565" y="1672335"/>
              <a:ext cx="2448255" cy="172821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37565" y="1672335"/>
              <a:ext cx="2448560" cy="1728470"/>
            </a:xfrm>
            <a:custGeom>
              <a:avLst/>
              <a:gdLst/>
              <a:ahLst/>
              <a:cxnLst/>
              <a:rect l="l" t="t" r="r" b="b"/>
              <a:pathLst>
                <a:path w="2448560" h="1728470">
                  <a:moveTo>
                    <a:pt x="0" y="288036"/>
                  </a:moveTo>
                  <a:lnTo>
                    <a:pt x="3770" y="241302"/>
                  </a:lnTo>
                  <a:lnTo>
                    <a:pt x="14685" y="196973"/>
                  </a:lnTo>
                  <a:lnTo>
                    <a:pt x="32152" y="155643"/>
                  </a:lnTo>
                  <a:lnTo>
                    <a:pt x="55578" y="117902"/>
                  </a:lnTo>
                  <a:lnTo>
                    <a:pt x="84369" y="84343"/>
                  </a:lnTo>
                  <a:lnTo>
                    <a:pt x="117932" y="55558"/>
                  </a:lnTo>
                  <a:lnTo>
                    <a:pt x="155675" y="32140"/>
                  </a:lnTo>
                  <a:lnTo>
                    <a:pt x="197004" y="14679"/>
                  </a:lnTo>
                  <a:lnTo>
                    <a:pt x="241326" y="3768"/>
                  </a:lnTo>
                  <a:lnTo>
                    <a:pt x="288048" y="0"/>
                  </a:lnTo>
                  <a:lnTo>
                    <a:pt x="2160219" y="0"/>
                  </a:lnTo>
                  <a:lnTo>
                    <a:pt x="2206953" y="3768"/>
                  </a:lnTo>
                  <a:lnTo>
                    <a:pt x="2251281" y="14679"/>
                  </a:lnTo>
                  <a:lnTo>
                    <a:pt x="2292611" y="32140"/>
                  </a:lnTo>
                  <a:lnTo>
                    <a:pt x="2330352" y="55558"/>
                  </a:lnTo>
                  <a:lnTo>
                    <a:pt x="2363911" y="84343"/>
                  </a:lnTo>
                  <a:lnTo>
                    <a:pt x="2392696" y="117902"/>
                  </a:lnTo>
                  <a:lnTo>
                    <a:pt x="2416115" y="155643"/>
                  </a:lnTo>
                  <a:lnTo>
                    <a:pt x="2433576" y="196973"/>
                  </a:lnTo>
                  <a:lnTo>
                    <a:pt x="2444486" y="241302"/>
                  </a:lnTo>
                  <a:lnTo>
                    <a:pt x="2448255" y="288036"/>
                  </a:lnTo>
                  <a:lnTo>
                    <a:pt x="2448255" y="1440179"/>
                  </a:lnTo>
                  <a:lnTo>
                    <a:pt x="2444486" y="1486882"/>
                  </a:lnTo>
                  <a:lnTo>
                    <a:pt x="2433576" y="1531193"/>
                  </a:lnTo>
                  <a:lnTo>
                    <a:pt x="2416115" y="1572516"/>
                  </a:lnTo>
                  <a:lnTo>
                    <a:pt x="2392696" y="1610258"/>
                  </a:lnTo>
                  <a:lnTo>
                    <a:pt x="2363911" y="1643824"/>
                  </a:lnTo>
                  <a:lnTo>
                    <a:pt x="2330352" y="1672620"/>
                  </a:lnTo>
                  <a:lnTo>
                    <a:pt x="2292611" y="1696051"/>
                  </a:lnTo>
                  <a:lnTo>
                    <a:pt x="2251281" y="1713524"/>
                  </a:lnTo>
                  <a:lnTo>
                    <a:pt x="2206953" y="1724444"/>
                  </a:lnTo>
                  <a:lnTo>
                    <a:pt x="2160219" y="1728215"/>
                  </a:lnTo>
                  <a:lnTo>
                    <a:pt x="288048" y="1728215"/>
                  </a:lnTo>
                  <a:lnTo>
                    <a:pt x="241326" y="1724444"/>
                  </a:lnTo>
                  <a:lnTo>
                    <a:pt x="197004" y="1713524"/>
                  </a:lnTo>
                  <a:lnTo>
                    <a:pt x="155675" y="1696051"/>
                  </a:lnTo>
                  <a:lnTo>
                    <a:pt x="117932" y="1672620"/>
                  </a:lnTo>
                  <a:lnTo>
                    <a:pt x="84369" y="1643824"/>
                  </a:lnTo>
                  <a:lnTo>
                    <a:pt x="55578" y="1610258"/>
                  </a:lnTo>
                  <a:lnTo>
                    <a:pt x="32152" y="1572516"/>
                  </a:lnTo>
                  <a:lnTo>
                    <a:pt x="14685" y="1531193"/>
                  </a:lnTo>
                  <a:lnTo>
                    <a:pt x="3770" y="1486882"/>
                  </a:lnTo>
                  <a:lnTo>
                    <a:pt x="0" y="1440179"/>
                  </a:lnTo>
                  <a:lnTo>
                    <a:pt x="0" y="288036"/>
                  </a:lnTo>
                  <a:close/>
                </a:path>
              </a:pathLst>
            </a:custGeom>
            <a:ln w="28575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36498" y="1739265"/>
            <a:ext cx="1849755" cy="515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ЛИЧНОСТНЫЕ: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1400" dirty="0">
                <a:latin typeface="Times New Roman"/>
                <a:cs typeface="Times New Roman"/>
              </a:rPr>
              <a:t>ориентация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00862" y="2228545"/>
            <a:ext cx="21221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299085" algn="l"/>
                <a:tab pos="299720" algn="l"/>
                <a:tab pos="2019935" algn="l"/>
              </a:tabLst>
            </a:pPr>
            <a:r>
              <a:rPr sz="1400" spc="-5" dirty="0">
                <a:latin typeface="Times New Roman"/>
                <a:cs typeface="Times New Roman"/>
              </a:rPr>
              <a:t>це</a:t>
            </a:r>
            <a:r>
              <a:rPr sz="1400" spc="5" dirty="0">
                <a:latin typeface="Times New Roman"/>
                <a:cs typeface="Times New Roman"/>
              </a:rPr>
              <a:t>н</a:t>
            </a:r>
            <a:r>
              <a:rPr sz="1400" spc="-10" dirty="0">
                <a:latin typeface="Times New Roman"/>
                <a:cs typeface="Times New Roman"/>
              </a:rPr>
              <a:t>н</a:t>
            </a:r>
            <a:r>
              <a:rPr sz="1400" spc="35" dirty="0">
                <a:latin typeface="Times New Roman"/>
                <a:cs typeface="Times New Roman"/>
              </a:rPr>
              <a:t>о</a:t>
            </a:r>
            <a:r>
              <a:rPr sz="1400" dirty="0">
                <a:latin typeface="Times New Roman"/>
                <a:cs typeface="Times New Roman"/>
              </a:rPr>
              <a:t>с</a:t>
            </a:r>
            <a:r>
              <a:rPr sz="1400" spc="-20" dirty="0">
                <a:latin typeface="Times New Roman"/>
                <a:cs typeface="Times New Roman"/>
              </a:rPr>
              <a:t>т</a:t>
            </a:r>
            <a:r>
              <a:rPr sz="1400" spc="-5" dirty="0">
                <a:latin typeface="Times New Roman"/>
                <a:cs typeface="Times New Roman"/>
              </a:rPr>
              <a:t>н</a:t>
            </a:r>
            <a:r>
              <a:rPr sz="1400" dirty="0">
                <a:latin typeface="Times New Roman"/>
                <a:cs typeface="Times New Roman"/>
              </a:rPr>
              <a:t>о	–</a:t>
            </a:r>
            <a:endParaRPr sz="140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sz="1400" spc="-5" dirty="0">
                <a:latin typeface="Times New Roman"/>
                <a:cs typeface="Times New Roman"/>
              </a:rPr>
              <a:t>смысловая;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0862" y="2655570"/>
            <a:ext cx="212280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dirty="0">
                <a:latin typeface="Times New Roman"/>
                <a:cs typeface="Times New Roman"/>
              </a:rPr>
              <a:t>в</a:t>
            </a:r>
            <a:r>
              <a:rPr sz="1400" spc="3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социальных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ролях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и </a:t>
            </a:r>
            <a:r>
              <a:rPr sz="1400" spc="-3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межличностных 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отношениях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869692" y="1658048"/>
            <a:ext cx="2999740" cy="2283460"/>
            <a:chOff x="2869692" y="1658048"/>
            <a:chExt cx="2999740" cy="2283460"/>
          </a:xfrm>
        </p:grpSpPr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69692" y="3374135"/>
              <a:ext cx="2999232" cy="56692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29813" y="1672335"/>
              <a:ext cx="2520315" cy="175666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329813" y="1672335"/>
              <a:ext cx="2520315" cy="1757045"/>
            </a:xfrm>
            <a:custGeom>
              <a:avLst/>
              <a:gdLst/>
              <a:ahLst/>
              <a:cxnLst/>
              <a:rect l="l" t="t" r="r" b="b"/>
              <a:pathLst>
                <a:path w="2520315" h="1757045">
                  <a:moveTo>
                    <a:pt x="0" y="292735"/>
                  </a:moveTo>
                  <a:lnTo>
                    <a:pt x="3835" y="245252"/>
                  </a:lnTo>
                  <a:lnTo>
                    <a:pt x="14937" y="200208"/>
                  </a:lnTo>
                  <a:lnTo>
                    <a:pt x="32702" y="158207"/>
                  </a:lnTo>
                  <a:lnTo>
                    <a:pt x="56526" y="119850"/>
                  </a:lnTo>
                  <a:lnTo>
                    <a:pt x="85804" y="85740"/>
                  </a:lnTo>
                  <a:lnTo>
                    <a:pt x="119932" y="56481"/>
                  </a:lnTo>
                  <a:lnTo>
                    <a:pt x="158306" y="32674"/>
                  </a:lnTo>
                  <a:lnTo>
                    <a:pt x="200322" y="14924"/>
                  </a:lnTo>
                  <a:lnTo>
                    <a:pt x="245375" y="3831"/>
                  </a:lnTo>
                  <a:lnTo>
                    <a:pt x="292862" y="0"/>
                  </a:lnTo>
                  <a:lnTo>
                    <a:pt x="2227579" y="0"/>
                  </a:lnTo>
                  <a:lnTo>
                    <a:pt x="2275062" y="3831"/>
                  </a:lnTo>
                  <a:lnTo>
                    <a:pt x="2320106" y="14924"/>
                  </a:lnTo>
                  <a:lnTo>
                    <a:pt x="2362107" y="32674"/>
                  </a:lnTo>
                  <a:lnTo>
                    <a:pt x="2400464" y="56481"/>
                  </a:lnTo>
                  <a:lnTo>
                    <a:pt x="2434574" y="85740"/>
                  </a:lnTo>
                  <a:lnTo>
                    <a:pt x="2463833" y="119850"/>
                  </a:lnTo>
                  <a:lnTo>
                    <a:pt x="2487640" y="158207"/>
                  </a:lnTo>
                  <a:lnTo>
                    <a:pt x="2505390" y="200208"/>
                  </a:lnTo>
                  <a:lnTo>
                    <a:pt x="2516483" y="245252"/>
                  </a:lnTo>
                  <a:lnTo>
                    <a:pt x="2520315" y="292735"/>
                  </a:lnTo>
                  <a:lnTo>
                    <a:pt x="2520315" y="1463928"/>
                  </a:lnTo>
                  <a:lnTo>
                    <a:pt x="2516483" y="1511411"/>
                  </a:lnTo>
                  <a:lnTo>
                    <a:pt x="2505390" y="1556455"/>
                  </a:lnTo>
                  <a:lnTo>
                    <a:pt x="2487640" y="1598456"/>
                  </a:lnTo>
                  <a:lnTo>
                    <a:pt x="2463833" y="1636813"/>
                  </a:lnTo>
                  <a:lnTo>
                    <a:pt x="2434574" y="1670923"/>
                  </a:lnTo>
                  <a:lnTo>
                    <a:pt x="2400464" y="1700182"/>
                  </a:lnTo>
                  <a:lnTo>
                    <a:pt x="2362107" y="1723989"/>
                  </a:lnTo>
                  <a:lnTo>
                    <a:pt x="2320106" y="1741739"/>
                  </a:lnTo>
                  <a:lnTo>
                    <a:pt x="2275062" y="1752832"/>
                  </a:lnTo>
                  <a:lnTo>
                    <a:pt x="2227579" y="1756664"/>
                  </a:lnTo>
                  <a:lnTo>
                    <a:pt x="292862" y="1756664"/>
                  </a:lnTo>
                  <a:lnTo>
                    <a:pt x="245375" y="1752832"/>
                  </a:lnTo>
                  <a:lnTo>
                    <a:pt x="200322" y="1741739"/>
                  </a:lnTo>
                  <a:lnTo>
                    <a:pt x="158306" y="1723989"/>
                  </a:lnTo>
                  <a:lnTo>
                    <a:pt x="119932" y="1700182"/>
                  </a:lnTo>
                  <a:lnTo>
                    <a:pt x="85804" y="1670923"/>
                  </a:lnTo>
                  <a:lnTo>
                    <a:pt x="56526" y="1636813"/>
                  </a:lnTo>
                  <a:lnTo>
                    <a:pt x="32702" y="1598456"/>
                  </a:lnTo>
                  <a:lnTo>
                    <a:pt x="14937" y="1556455"/>
                  </a:lnTo>
                  <a:lnTo>
                    <a:pt x="3835" y="1511411"/>
                  </a:lnTo>
                  <a:lnTo>
                    <a:pt x="0" y="1463928"/>
                  </a:lnTo>
                  <a:lnTo>
                    <a:pt x="0" y="292735"/>
                  </a:lnTo>
                  <a:close/>
                </a:path>
              </a:pathLst>
            </a:custGeom>
            <a:ln w="285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524250" y="2410460"/>
            <a:ext cx="21297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МЕТАПРЕДМЕТНЫЕ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682996" y="1672907"/>
            <a:ext cx="2707005" cy="2247265"/>
            <a:chOff x="5682996" y="1672907"/>
            <a:chExt cx="2707005" cy="2247265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82996" y="3360420"/>
              <a:ext cx="2706624" cy="5593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37783" y="1687195"/>
              <a:ext cx="2232278" cy="172821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137783" y="1687195"/>
              <a:ext cx="2232660" cy="1728470"/>
            </a:xfrm>
            <a:custGeom>
              <a:avLst/>
              <a:gdLst/>
              <a:ahLst/>
              <a:cxnLst/>
              <a:rect l="l" t="t" r="r" b="b"/>
              <a:pathLst>
                <a:path w="2232659" h="1728470">
                  <a:moveTo>
                    <a:pt x="0" y="288035"/>
                  </a:moveTo>
                  <a:lnTo>
                    <a:pt x="3771" y="241333"/>
                  </a:lnTo>
                  <a:lnTo>
                    <a:pt x="14691" y="197022"/>
                  </a:lnTo>
                  <a:lnTo>
                    <a:pt x="32164" y="155699"/>
                  </a:lnTo>
                  <a:lnTo>
                    <a:pt x="55595" y="117957"/>
                  </a:lnTo>
                  <a:lnTo>
                    <a:pt x="84391" y="84391"/>
                  </a:lnTo>
                  <a:lnTo>
                    <a:pt x="117957" y="55595"/>
                  </a:lnTo>
                  <a:lnTo>
                    <a:pt x="155699" y="32164"/>
                  </a:lnTo>
                  <a:lnTo>
                    <a:pt x="197022" y="14691"/>
                  </a:lnTo>
                  <a:lnTo>
                    <a:pt x="241333" y="3771"/>
                  </a:lnTo>
                  <a:lnTo>
                    <a:pt x="288036" y="0"/>
                  </a:lnTo>
                  <a:lnTo>
                    <a:pt x="1944242" y="0"/>
                  </a:lnTo>
                  <a:lnTo>
                    <a:pt x="1990976" y="3771"/>
                  </a:lnTo>
                  <a:lnTo>
                    <a:pt x="2035305" y="14691"/>
                  </a:lnTo>
                  <a:lnTo>
                    <a:pt x="2076635" y="32164"/>
                  </a:lnTo>
                  <a:lnTo>
                    <a:pt x="2114376" y="55595"/>
                  </a:lnTo>
                  <a:lnTo>
                    <a:pt x="2147935" y="84391"/>
                  </a:lnTo>
                  <a:lnTo>
                    <a:pt x="2176720" y="117957"/>
                  </a:lnTo>
                  <a:lnTo>
                    <a:pt x="2200138" y="155699"/>
                  </a:lnTo>
                  <a:lnTo>
                    <a:pt x="2217599" y="197022"/>
                  </a:lnTo>
                  <a:lnTo>
                    <a:pt x="2228510" y="241333"/>
                  </a:lnTo>
                  <a:lnTo>
                    <a:pt x="2232278" y="288035"/>
                  </a:lnTo>
                  <a:lnTo>
                    <a:pt x="2232278" y="1440179"/>
                  </a:lnTo>
                  <a:lnTo>
                    <a:pt x="2228510" y="1486913"/>
                  </a:lnTo>
                  <a:lnTo>
                    <a:pt x="2217599" y="1531242"/>
                  </a:lnTo>
                  <a:lnTo>
                    <a:pt x="2200138" y="1572572"/>
                  </a:lnTo>
                  <a:lnTo>
                    <a:pt x="2176720" y="1610313"/>
                  </a:lnTo>
                  <a:lnTo>
                    <a:pt x="2147935" y="1643872"/>
                  </a:lnTo>
                  <a:lnTo>
                    <a:pt x="2114376" y="1672657"/>
                  </a:lnTo>
                  <a:lnTo>
                    <a:pt x="2076635" y="1696075"/>
                  </a:lnTo>
                  <a:lnTo>
                    <a:pt x="2035305" y="1713536"/>
                  </a:lnTo>
                  <a:lnTo>
                    <a:pt x="1990976" y="1724447"/>
                  </a:lnTo>
                  <a:lnTo>
                    <a:pt x="1944242" y="1728215"/>
                  </a:lnTo>
                  <a:lnTo>
                    <a:pt x="288036" y="1728215"/>
                  </a:lnTo>
                  <a:lnTo>
                    <a:pt x="241333" y="1724447"/>
                  </a:lnTo>
                  <a:lnTo>
                    <a:pt x="197022" y="1713536"/>
                  </a:lnTo>
                  <a:lnTo>
                    <a:pt x="155699" y="1696075"/>
                  </a:lnTo>
                  <a:lnTo>
                    <a:pt x="117957" y="1672657"/>
                  </a:lnTo>
                  <a:lnTo>
                    <a:pt x="84391" y="1643872"/>
                  </a:lnTo>
                  <a:lnTo>
                    <a:pt x="55595" y="1610313"/>
                  </a:lnTo>
                  <a:lnTo>
                    <a:pt x="32164" y="1572572"/>
                  </a:lnTo>
                  <a:lnTo>
                    <a:pt x="14691" y="1531242"/>
                  </a:lnTo>
                  <a:lnTo>
                    <a:pt x="3771" y="1486913"/>
                  </a:lnTo>
                  <a:lnTo>
                    <a:pt x="0" y="1440179"/>
                  </a:lnTo>
                  <a:lnTo>
                    <a:pt x="0" y="288035"/>
                  </a:lnTo>
                  <a:close/>
                </a:path>
              </a:pathLst>
            </a:custGeom>
            <a:ln w="28575">
              <a:solidFill>
                <a:srgbClr val="FF9A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389370" y="2394584"/>
            <a:ext cx="17291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П</a:t>
            </a:r>
            <a:r>
              <a:rPr sz="18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ЕДМЕТНЫЕ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80415" y="3209544"/>
            <a:ext cx="2649220" cy="2490470"/>
            <a:chOff x="280415" y="3209544"/>
            <a:chExt cx="2649220" cy="2490470"/>
          </a:xfrm>
        </p:grpSpPr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415" y="3209544"/>
              <a:ext cx="2644140" cy="173431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6511" y="4559808"/>
              <a:ext cx="2642616" cy="1139952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478637" y="3517519"/>
            <a:ext cx="2258695" cy="2017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7495" marR="27940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Самоопределение: </a:t>
            </a:r>
            <a:r>
              <a:rPr sz="1600" b="1" spc="-3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личностное,</a:t>
            </a:r>
            <a:endParaRPr sz="1600">
              <a:latin typeface="Times New Roman"/>
              <a:cs typeface="Times New Roman"/>
            </a:endParaRPr>
          </a:p>
          <a:p>
            <a:pPr marL="239395" marR="243840" algn="ctr">
              <a:lnSpc>
                <a:spcPct val="100000"/>
              </a:lnSpc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роф</a:t>
            </a:r>
            <a:r>
              <a:rPr sz="16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сси</a:t>
            </a:r>
            <a:r>
              <a:rPr sz="1600" b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6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6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ь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600" b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е,  жизненное</a:t>
            </a:r>
            <a:endParaRPr sz="16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  <a:spcBef>
                <a:spcPts val="1040"/>
              </a:spcBef>
            </a:pP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Смыслообразование:</a:t>
            </a:r>
            <a:endParaRPr sz="1600">
              <a:latin typeface="Times New Roman"/>
              <a:cs typeface="Times New Roman"/>
            </a:endParaRPr>
          </a:p>
          <a:p>
            <a:pPr marL="12700" marR="5080" indent="-635" algn="ctr">
              <a:lnSpc>
                <a:spcPct val="100000"/>
              </a:lnSpc>
              <a:spcBef>
                <a:spcPts val="5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связь между целью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(ре</a:t>
            </a:r>
            <a:r>
              <a:rPr sz="14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4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ь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ат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r>
              <a:rPr sz="14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де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я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ельнос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  и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ее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мотивом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30" name="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65175" y="5640323"/>
            <a:ext cx="2642616" cy="902208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540512" y="5807151"/>
            <a:ext cx="20897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5052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Нравственно</a:t>
            </a:r>
            <a:r>
              <a:rPr sz="1600" b="1" spc="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sz="1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этическая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ориентация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32" name="object 3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200400" y="3441191"/>
            <a:ext cx="2628900" cy="1062228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3761613" y="3545585"/>
            <a:ext cx="1583055" cy="78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Регулятивные: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организация</a:t>
            </a:r>
            <a:endParaRPr sz="16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деятельности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240023" y="4329684"/>
            <a:ext cx="2644140" cy="1112519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3466338" y="4511167"/>
            <a:ext cx="2228850" cy="78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Коммуникативные: 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речевые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навыки и </a:t>
            </a:r>
            <a:r>
              <a:rPr sz="1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навыки</a:t>
            </a:r>
            <a:r>
              <a:rPr sz="16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сотрудничества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36" name="object 3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247644" y="5387338"/>
            <a:ext cx="2630424" cy="1411224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3535807" y="5464250"/>
            <a:ext cx="2110740" cy="1155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Познавательные: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Общеучебные,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т.ч.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endParaRPr sz="1400">
              <a:latin typeface="Times New Roman"/>
              <a:cs typeface="Times New Roman"/>
            </a:endParaRPr>
          </a:p>
          <a:p>
            <a:pPr marL="12065" marR="5080" algn="ctr">
              <a:lnSpc>
                <a:spcPct val="100000"/>
              </a:lnSpc>
            </a:pP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знаково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символические, </a:t>
            </a:r>
            <a:r>
              <a:rPr sz="1400" b="1" spc="-3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логические,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постановка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1400" b="1" spc="-3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решение</a:t>
            </a:r>
            <a:r>
              <a:rPr sz="14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проблемы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971032" y="3465576"/>
            <a:ext cx="2269490" cy="3211195"/>
            <a:chOff x="5971032" y="3465576"/>
            <a:chExt cx="2269490" cy="3211195"/>
          </a:xfrm>
        </p:grpSpPr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013704" y="3465576"/>
              <a:ext cx="2221992" cy="86258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971032" y="4155948"/>
              <a:ext cx="2269236" cy="155752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009132" y="5553455"/>
              <a:ext cx="2217419" cy="1123188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6251828" y="3568700"/>
            <a:ext cx="1786255" cy="2981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Основы</a:t>
            </a:r>
            <a:r>
              <a:rPr sz="1800" b="1" spc="-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системы</a:t>
            </a:r>
            <a:endParaRPr sz="180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научных</a:t>
            </a:r>
            <a:r>
              <a:rPr sz="18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знаний</a:t>
            </a:r>
            <a:endParaRPr sz="1800">
              <a:latin typeface="Times New Roman"/>
              <a:cs typeface="Times New Roman"/>
            </a:endParaRPr>
          </a:p>
          <a:p>
            <a:pPr marL="72390" marR="65405" algn="ctr">
              <a:lnSpc>
                <a:spcPct val="100000"/>
              </a:lnSpc>
              <a:spcBef>
                <a:spcPts val="1075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Опыт</a:t>
            </a:r>
            <a:r>
              <a:rPr sz="14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«предметной» </a:t>
            </a:r>
            <a:r>
              <a:rPr sz="1400" b="1" spc="-3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деятельности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получению,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преобразованию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применению 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нового </a:t>
            </a:r>
            <a:r>
              <a:rPr sz="1400" b="1" spc="-3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знания</a:t>
            </a:r>
            <a:endParaRPr sz="1400">
              <a:latin typeface="Times New Roman"/>
              <a:cs typeface="Times New Roman"/>
            </a:endParaRPr>
          </a:p>
          <a:p>
            <a:pPr marL="215265" marR="208279" indent="-635" algn="ctr">
              <a:lnSpc>
                <a:spcPct val="100000"/>
              </a:lnSpc>
              <a:spcBef>
                <a:spcPts val="1080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Предметные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</a:t>
            </a:r>
            <a:r>
              <a:rPr sz="14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дме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endParaRPr sz="1400">
              <a:latin typeface="Times New Roman"/>
              <a:cs typeface="Times New Roman"/>
            </a:endParaRPr>
          </a:p>
          <a:p>
            <a:pPr marL="80010" marR="73025" algn="ctr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действия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учебным </a:t>
            </a:r>
            <a:r>
              <a:rPr sz="1400" b="1" spc="-3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материалом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8282940" y="4436364"/>
            <a:ext cx="723900" cy="2350135"/>
            <a:chOff x="8282940" y="4436364"/>
            <a:chExt cx="723900" cy="2350135"/>
          </a:xfrm>
        </p:grpSpPr>
        <p:pic>
          <p:nvPicPr>
            <p:cNvPr id="44" name="object 4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292084" y="5885688"/>
              <a:ext cx="685800" cy="5151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299704" y="6271260"/>
              <a:ext cx="707135" cy="51511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292084" y="5536692"/>
              <a:ext cx="690372" cy="48615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292084" y="5193792"/>
              <a:ext cx="681227" cy="46024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292084" y="4820412"/>
              <a:ext cx="699516" cy="48615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282940" y="4436364"/>
              <a:ext cx="672083" cy="487680"/>
            </a:xfrm>
            <a:prstGeom prst="rect">
              <a:avLst/>
            </a:prstGeom>
          </p:spPr>
        </p:pic>
      </p:grpSp>
      <p:sp>
        <p:nvSpPr>
          <p:cNvPr id="50" name="object 50"/>
          <p:cNvSpPr txBox="1"/>
          <p:nvPr/>
        </p:nvSpPr>
        <p:spPr>
          <a:xfrm>
            <a:off x="8450706" y="4496180"/>
            <a:ext cx="353695" cy="2109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75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Times New Roman"/>
                <a:cs typeface="Times New Roman"/>
              </a:rPr>
              <a:t>Е/н</a:t>
            </a:r>
            <a:endParaRPr sz="1500">
              <a:latin typeface="Times New Roman"/>
              <a:cs typeface="Times New Roman"/>
            </a:endParaRPr>
          </a:p>
          <a:p>
            <a:pPr marL="18415" marR="5080" indent="-6350" algn="just">
              <a:lnSpc>
                <a:spcPct val="159300"/>
              </a:lnSpc>
              <a:spcBef>
                <a:spcPts val="150"/>
              </a:spcBef>
            </a:pPr>
            <a:r>
              <a:rPr sz="1500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500" spc="5" dirty="0">
                <a:solidFill>
                  <a:srgbClr val="FFFFFF"/>
                </a:solidFill>
                <a:latin typeface="Times New Roman"/>
                <a:cs typeface="Times New Roman"/>
              </a:rPr>
              <a:t>оц  </a:t>
            </a:r>
            <a:r>
              <a:rPr sz="1400" spc="-40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400" spc="-20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dirty="0">
                <a:solidFill>
                  <a:srgbClr val="FFFFFF"/>
                </a:solidFill>
                <a:latin typeface="Times New Roman"/>
                <a:cs typeface="Times New Roman"/>
              </a:rPr>
              <a:t>з  </a:t>
            </a:r>
            <a:r>
              <a:rPr sz="1500" spc="-15" dirty="0">
                <a:solidFill>
                  <a:srgbClr val="FFFFFF"/>
                </a:solidFill>
                <a:latin typeface="Times New Roman"/>
                <a:cs typeface="Times New Roman"/>
              </a:rPr>
              <a:t>Изо </a:t>
            </a:r>
            <a:r>
              <a:rPr sz="1500" spc="-3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Times New Roman"/>
                <a:cs typeface="Times New Roman"/>
              </a:rPr>
              <a:t>тех </a:t>
            </a:r>
            <a:r>
              <a:rPr sz="1600" spc="-3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imes New Roman"/>
                <a:cs typeface="Times New Roman"/>
              </a:rPr>
              <a:t>физ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8267700" y="3363467"/>
            <a:ext cx="696595" cy="1173480"/>
            <a:chOff x="8267700" y="3363467"/>
            <a:chExt cx="696595" cy="1173480"/>
          </a:xfrm>
        </p:grpSpPr>
        <p:pic>
          <p:nvPicPr>
            <p:cNvPr id="52" name="object 5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282940" y="4076699"/>
              <a:ext cx="681227" cy="460248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82940" y="3720083"/>
              <a:ext cx="669035" cy="486156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267700" y="3363467"/>
              <a:ext cx="696468" cy="486155"/>
            </a:xfrm>
            <a:prstGeom prst="rect">
              <a:avLst/>
            </a:prstGeom>
          </p:spPr>
        </p:pic>
      </p:grpSp>
      <p:sp>
        <p:nvSpPr>
          <p:cNvPr id="55" name="object 55"/>
          <p:cNvSpPr txBox="1"/>
          <p:nvPr/>
        </p:nvSpPr>
        <p:spPr>
          <a:xfrm>
            <a:off x="8431530" y="3294888"/>
            <a:ext cx="352425" cy="1077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05" marR="16510" indent="-40640">
              <a:lnSpc>
                <a:spcPct val="155900"/>
              </a:lnSpc>
              <a:spcBef>
                <a:spcPts val="100"/>
              </a:spcBef>
            </a:pPr>
            <a:r>
              <a:rPr sz="1500" dirty="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1500" spc="-5" dirty="0">
                <a:solidFill>
                  <a:srgbClr val="FFFFFF"/>
                </a:solidFill>
                <a:latin typeface="Times New Roman"/>
                <a:cs typeface="Times New Roman"/>
              </a:rPr>
              <a:t>ит  ИЯ</a:t>
            </a:r>
            <a:endParaRPr sz="1500">
              <a:latin typeface="Times New Roman"/>
              <a:cs typeface="Times New Roman"/>
            </a:endParaRPr>
          </a:p>
          <a:p>
            <a:pPr marL="27940">
              <a:lnSpc>
                <a:spcPct val="100000"/>
              </a:lnSpc>
              <a:spcBef>
                <a:spcPts val="985"/>
              </a:spcBef>
            </a:pPr>
            <a:r>
              <a:rPr sz="1400" spc="-5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400" spc="-40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40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56" name="object 56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8264652" y="3019044"/>
            <a:ext cx="662940" cy="487679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>
            <a:off x="8474456" y="3078607"/>
            <a:ext cx="2355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95" dirty="0">
                <a:solidFill>
                  <a:srgbClr val="FFFFFF"/>
                </a:solidFill>
                <a:latin typeface="Times New Roman"/>
                <a:cs typeface="Times New Roman"/>
              </a:rPr>
              <a:t>РЯ</a:t>
            </a:r>
            <a:endParaRPr sz="1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2512</Words>
  <Application>Microsoft Office PowerPoint</Application>
  <PresentationFormat>Экран (4:3)</PresentationFormat>
  <Paragraphs>564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 MT</vt:lpstr>
      <vt:lpstr>Calibri</vt:lpstr>
      <vt:lpstr>Cambria</vt:lpstr>
      <vt:lpstr>Times New Roman</vt:lpstr>
      <vt:lpstr>Trebuchet MS</vt:lpstr>
      <vt:lpstr>Wingdings</vt:lpstr>
      <vt:lpstr>Office Theme</vt:lpstr>
      <vt:lpstr>МОДЕЛЬ</vt:lpstr>
      <vt:lpstr>Презентация PowerPoint</vt:lpstr>
      <vt:lpstr>Цель внутренней оценки качества образования</vt:lpstr>
      <vt:lpstr>Презентация PowerPoint</vt:lpstr>
      <vt:lpstr>Организационная и функциональная структура внутренней  системы оценки качества образования</vt:lpstr>
      <vt:lpstr>Презентация PowerPoint</vt:lpstr>
      <vt:lpstr>Внешняя и внутренняя оценка качества  образовательных результатов</vt:lpstr>
      <vt:lpstr>Структуированность ООП (программы курсов внеурочной  деятельности, воспитания, социализации)</vt:lpstr>
      <vt:lpstr>Планируемые результаты:  три основные группы результатов</vt:lpstr>
      <vt:lpstr>Система мониторинга результатов  качества образования ФГОС</vt:lpstr>
      <vt:lpstr>МОДЕЛЬ ОЦЕНКИ КАЧЕСТВА ОБУЧЕНИЯ Оценка качества обучения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ВСОКО (МОДЕЛЬ)</dc:title>
  <dc:creator>Елена</dc:creator>
  <cp:lastModifiedBy>User</cp:lastModifiedBy>
  <cp:revision>10</cp:revision>
  <cp:lastPrinted>2024-04-22T11:05:33Z</cp:lastPrinted>
  <dcterms:created xsi:type="dcterms:W3CDTF">2024-04-18T04:19:15Z</dcterms:created>
  <dcterms:modified xsi:type="dcterms:W3CDTF">2024-04-23T08:36:12Z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2022-04-25T00:00:00Z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2024-04-18T00:00:00Z</vt:filetime>
  </property>
</Properties>
</file>