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57" r:id="rId3"/>
    <p:sldId id="266" r:id="rId4"/>
    <p:sldId id="258" r:id="rId5"/>
    <p:sldId id="267" r:id="rId6"/>
    <p:sldId id="26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46rezh.uralschool.ru/sveden/documen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46rezh.uralschool.ru/sveden/document" TargetMode="External"/><Relationship Id="rId2" Type="http://schemas.openxmlformats.org/officeDocument/2006/relationships/hyperlink" Target="https://46rezh.uralschool.ru/?section_id=25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ВНУТРИШКОЛЬНАЯ СИСТЕМА ОЦЕНКИ КАЧЕСТВА ОБРАЗОВАНИЯ</a:t>
            </a:r>
            <a:endParaRPr lang="ru-RU" sz="2800" dirty="0"/>
          </a:p>
        </p:txBody>
      </p:sp>
      <p:pic>
        <p:nvPicPr>
          <p:cNvPr id="4" name="Picture 2" descr="C:\Users\Норд\Desktop\0ed978ae601f06a65fe4b66e40491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259632" y="2060849"/>
            <a:ext cx="676875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265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74732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Никакая иная сила не сделает человека великим и мудрым, как это делает сила труда — коллективного, дружного, свободного.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Максим Горький)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орд\Desktop\812213_1685519363_8635b341-e03b-4fb5-84e0-1bd7189c6c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264696" cy="3745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11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орд\Desktop\vsoko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04856" cy="4752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71600" y="817583"/>
            <a:ext cx="7272807" cy="81121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Направления оценивания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755576" y="1556792"/>
            <a:ext cx="7704856" cy="482453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54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Механизмы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ВСОКО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Администрация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совет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Практико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ориентированные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группы учителей (ПОГ)</a:t>
            </a: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Классные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руководители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Социальные партнёры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48042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94653" y="1196880"/>
            <a:ext cx="3064827" cy="150816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Ожидаемые результаты ВСОКО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достижение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качества образования учащихся, удовлетворяющее социальным запросам;</a:t>
            </a: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- прозрачность и открытость системы образования для всех участников образовательных отношений;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прогнозирование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развития образовательной системы ОО.</a:t>
            </a:r>
          </a:p>
          <a:p>
            <a:pPr algn="just"/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орд\Desktop\1037d04150a885171fdd0a9c50f42d2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56993"/>
            <a:ext cx="34563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5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Локальные акты МБОУ СОШ №46, регламентирующие и сопровождающие ВСОКО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15616" y="2119257"/>
            <a:ext cx="6840760" cy="36038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 правилах приема на обучение по образовательным программам начального общего, основного общего и среднего общего образования в МБОУ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№46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правилах перевода, выбытия и отчисления обучающихся МБОУ СОШ №46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 порядке оформления возникновения, приостановления и прекращения образовательных отношений между Учреждением и обучающимися и или родителями законными представителями несовершеннолетних обучающихся в МБОУ СОШ 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46</a:t>
            </a: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 формах, периодичности, порядке текущего контроля успеваемости и промежуточной аттестации обучающихся 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733256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https://46rezh.uralschool.ru/sveden/document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427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Локальные акты МБОУ СОШ №46, регламентирующие и сопровождающие ВСОКО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119257"/>
            <a:ext cx="6552728" cy="36038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 внутренней системе оценки качества образования МБОУ СОШ №46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ФОС для проведения текущего контроля и промежуточной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аттестации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ПЛАН-ГРАФИК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функционирования внутренней системы оценки качества образования на 2023-2024 учебный год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 ВШК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выставлении неудовлетворительной отметки по результатам текущего контроля успеваемости и промежуточной аттестации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ЕДИНЫЙ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проведения оценочных процедур МБОУ СОШ № 46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II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полугодие 2023-2024 уч. год) </a:t>
            </a: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ОТЧЕТ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результатах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самообследования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МБОУ СОШ №46 за 2023 год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3635732"/>
            <a:ext cx="4581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https://46rezh.uralschool.ru/?section_id=25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5517232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https://46rezh.uralschool.ru/sveden/document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916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Объекты оценки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(образовательные результаты)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16832"/>
            <a:ext cx="6984776" cy="380623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Предметные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(отчёты педагогов, анализ контрольных работ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(заложены в контрольные работы, индивидуальные проекты)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Личностные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(отчёты классных руководителей)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образовательной деятельности с детьми-инвалидами и обучающимися с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ОВЗ (индивидуальные карты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работы с одаренными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детьми и детьми с низкой учебной мотивацией (конкурсы/ программа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работы внеурочной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деятельность (журнал, таблицы).</a:t>
            </a: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ГИА (подготовка, анализ, трудоустройство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ВПР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обучающихся (анализ, гистограммы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Индивидуальный проект (положение, документация, проекты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19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20248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Объекты оценки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(образовательный процесс)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Полнота выполнения учебных планов 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 (отчёты педагогов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уроков и индивидуальной работы с обучающимися. Качество внеурочной деятельности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.(ВШК)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научно-методической системы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школы (план методической работы, планирование ПОГ, информационная карта, анализ урока)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дистанционного обучения (электронный журнал, сайт школы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Удовлетворенность обучающимися и их родителями (законными представителями) образовательными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услугами 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970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6965245" cy="120248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Объекты оценки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(образовательные условия)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88840"/>
            <a:ext cx="7128792" cy="4032448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Кадровые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 (аттестация педагогических кадров, курсовая подготовка, ПОГ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(сайт МБОУ СОШ №46)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Информационно-методические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Санитарно-гигиенические и эстетические условия образовательного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процесса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питания (карты родительского контроля)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73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260</TotalTime>
  <Words>365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Кнопка</vt:lpstr>
      <vt:lpstr>ВНУТРИШКОЛЬНАЯ СИСТЕМА ОЦЕНКИ КАЧЕСТВА ОБРАЗОВАНИЯ</vt:lpstr>
      <vt:lpstr>Направления оценивания</vt:lpstr>
      <vt:lpstr>Механизмы ВСОКО</vt:lpstr>
      <vt:lpstr>Ожидаемые результаты ВСОКО</vt:lpstr>
      <vt:lpstr>Локальные акты МБОУ СОШ №46, регламентирующие и сопровождающие ВСОКО</vt:lpstr>
      <vt:lpstr>Локальные акты МБОУ СОШ №46, регламентирующие и сопровождающие ВСОКО</vt:lpstr>
      <vt:lpstr>Объекты оценки  (образовательные результаты)</vt:lpstr>
      <vt:lpstr>Объекты оценки  (образовательный процесс)</vt:lpstr>
      <vt:lpstr>Объекты оценки  (образовательные условия)</vt:lpstr>
      <vt:lpstr>Никакая иная сила не сделает человека великим и мудрым, как это делает сила труда — коллективного, дружного, свободного. (Максим Горький)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Качество реализации образовательного процесса = качество обученно</dc:title>
  <dc:creator>Норд</dc:creator>
  <cp:lastModifiedBy>Admin</cp:lastModifiedBy>
  <cp:revision>31</cp:revision>
  <dcterms:created xsi:type="dcterms:W3CDTF">2024-03-27T00:56:41Z</dcterms:created>
  <dcterms:modified xsi:type="dcterms:W3CDTF">2024-05-03T05:07:34Z</dcterms:modified>
</cp:coreProperties>
</file>