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3" r:id="rId4"/>
    <p:sldId id="259" r:id="rId5"/>
    <p:sldId id="261" r:id="rId6"/>
    <p:sldId id="262" r:id="rId7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1034-C9E1-4502-BD94-8D1D733972CC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256E-BDAB-4ACA-AAF4-84F926382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1034-C9E1-4502-BD94-8D1D733972CC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256E-BDAB-4ACA-AAF4-84F926382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1034-C9E1-4502-BD94-8D1D733972CC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256E-BDAB-4ACA-AAF4-84F926382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1034-C9E1-4502-BD94-8D1D733972CC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256E-BDAB-4ACA-AAF4-84F926382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1034-C9E1-4502-BD94-8D1D733972CC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256E-BDAB-4ACA-AAF4-84F926382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1034-C9E1-4502-BD94-8D1D733972CC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256E-BDAB-4ACA-AAF4-84F926382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1034-C9E1-4502-BD94-8D1D733972CC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256E-BDAB-4ACA-AAF4-84F926382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1034-C9E1-4502-BD94-8D1D733972CC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256E-BDAB-4ACA-AAF4-84F926382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1034-C9E1-4502-BD94-8D1D733972CC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256E-BDAB-4ACA-AAF4-84F926382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1034-C9E1-4502-BD94-8D1D733972CC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256E-BDAB-4ACA-AAF4-84F926382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1034-C9E1-4502-BD94-8D1D733972CC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256E-BDAB-4ACA-AAF4-84F926382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B1034-C9E1-4502-BD94-8D1D733972CC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2256E-BDAB-4ACA-AAF4-84F926382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mid/5bc3bd0b64017166749a74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«Весёлые </a:t>
            </a:r>
            <a:r>
              <a:rPr lang="ru-RU" b="1" dirty="0" err="1">
                <a:solidFill>
                  <a:srgbClr val="0070C0"/>
                </a:solidFill>
                <a:latin typeface="Comic Sans MS" pitchFamily="66" charset="0"/>
              </a:rPr>
              <a:t>поддувашки</a:t>
            </a:r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76672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«Детский сад № 9»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22474" y="4725144"/>
            <a:ext cx="3770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логопед : Караваева А.Н.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avatanplus.com/files/resources/mid/5bc3bd0b64017166749a74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99834" y="567325"/>
            <a:ext cx="54006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cs typeface="Times New Roman" panose="02020603050405020304" pitchFamily="18" charset="0"/>
              </a:rPr>
              <a:t> формирование правильного речевого дыхания в процессе игровой деятельности.</a:t>
            </a:r>
          </a:p>
          <a:p>
            <a:endParaRPr lang="ru-RU" sz="2400" dirty="0"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cs typeface="Times New Roman" panose="02020603050405020304" pitchFamily="18" charset="0"/>
              </a:rPr>
              <a:t>Задачи:</a:t>
            </a:r>
            <a:r>
              <a:rPr lang="ru-RU" sz="2400" dirty="0" smtClean="0"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>
                <a:cs typeface="Times New Roman" panose="02020603050405020304" pitchFamily="18" charset="0"/>
              </a:rPr>
              <a:t>развитие глубокого вдоха и плавного сильного длительного выдоха;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>
                <a:cs typeface="Times New Roman" panose="02020603050405020304" pitchFamily="18" charset="0"/>
              </a:rPr>
              <a:t> активизация мышц губ; 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>
                <a:cs typeface="Times New Roman" panose="02020603050405020304" pitchFamily="18" charset="0"/>
              </a:rPr>
              <a:t> развитие зрительного внимания;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>
                <a:cs typeface="Times New Roman" panose="02020603050405020304" pitchFamily="18" charset="0"/>
              </a:rPr>
              <a:t>развитие мелкой моторики. </a:t>
            </a:r>
          </a:p>
          <a:p>
            <a:r>
              <a:rPr lang="ru-RU" sz="2400" b="1" dirty="0" smtClean="0">
                <a:cs typeface="Times New Roman" panose="02020603050405020304" pitchFamily="18" charset="0"/>
              </a:rPr>
              <a:t>Оборудование: 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цветная бумага, клей, нитки, трубочка</a:t>
            </a:r>
          </a:p>
          <a:p>
            <a:endParaRPr lang="ru-RU" sz="2800" dirty="0"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playcast.ru/uploads/2018/07/10/2552171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802"/>
            <a:ext cx="4427984" cy="333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vatanplus.com/files/resources/mid/5bc3bd0b64017166749a74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31543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  <a:cs typeface="Times New Roman" panose="02020603050405020304" pitchFamily="18" charset="0"/>
              </a:rPr>
              <a:t>Значимое место в процессе формирования чёткого, правильного звукопроизношения, укреплении соматического здоровья детей занимает работа по воспитанию у ребёнка правильного дыхания.</a:t>
            </a:r>
            <a:br>
              <a:rPr lang="ru-RU" sz="28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800" dirty="0" smtClean="0">
                <a:latin typeface="+mn-lt"/>
                <a:cs typeface="Times New Roman" panose="02020603050405020304" pitchFamily="18" charset="0"/>
              </a:rPr>
              <a:t>Представленные игровые пособия позволяют проводить занятия в занимательной и интересной для детей форме.</a:t>
            </a:r>
            <a:endParaRPr lang="ru-RU" sz="2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IMG_20190124_112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501008"/>
            <a:ext cx="3888432" cy="2952328"/>
          </a:xfrm>
          <a:prstGeom prst="rect">
            <a:avLst/>
          </a:prstGeom>
        </p:spPr>
      </p:pic>
      <p:pic>
        <p:nvPicPr>
          <p:cNvPr id="4" name="Рисунок 3" descr="IMG_20190124_1040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573016"/>
            <a:ext cx="3384376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avatanplus.com/files/resources/mid/5bc3bd0b64017166749a74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IMG_20190122_1719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214" y="3933056"/>
            <a:ext cx="266429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90122_172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005064"/>
            <a:ext cx="2808312" cy="2630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90122_1721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4149080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67544" y="116632"/>
            <a:ext cx="83529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                     </a:t>
            </a:r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« Моторчики»</a:t>
            </a:r>
          </a:p>
          <a:p>
            <a:r>
              <a:rPr lang="ru-RU" dirty="0" smtClean="0">
                <a:latin typeface="New Times Roman"/>
              </a:rPr>
              <a:t>   Традиционные и очень эффективные игрушки для работы над дыханием.     Их легко склеить, используя цветную бумагу. Для изготовления такого моторчика необходимо вырезать 3 – 4 круга одного размера, которые затем сгибаются пополам и склеиваются, а внутрь помещается нитка, за концы которой ребёнок держит вертушку.</a:t>
            </a:r>
          </a:p>
          <a:p>
            <a:r>
              <a:rPr lang="ru-RU" dirty="0" smtClean="0">
                <a:latin typeface="New Times Roman"/>
              </a:rPr>
              <a:t>  Ребёнок должен держать вертушку так, чтобы с каждой стороны рука ребёнка отступала от неё на 5-7 см, нитка была натянута, а вертушка находилась бы напротив губ на расстоянии 5-7 см. Если ребёнок дует плавно, то вертушка хорошо вращается, если выдох прерывистый, то вертушка крутиться не будет. По мере развития силы выдоха ребёнку предлагаются моторчики всё большей величины. Длительность выдоха тренируется в игре: « Чей моторчик работает дольше?»</a:t>
            </a:r>
          </a:p>
          <a:p>
            <a:endParaRPr lang="ru-RU" sz="1600" dirty="0" smtClean="0">
              <a:latin typeface="New Times Roman"/>
            </a:endParaRPr>
          </a:p>
          <a:p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avatanplus.com/files/resources/mid/5bc3bd0b64017166749a74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IMG_20190124_103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065746"/>
            <a:ext cx="2232248" cy="1500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3568" y="260649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                        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« Слоник»</a:t>
            </a:r>
          </a:p>
          <a:p>
            <a:r>
              <a:rPr lang="ru-RU" sz="2000" dirty="0" smtClean="0"/>
              <a:t>« Слоник» поможет в выработке не только силы, но и плавности, длительности выдоха. Перед началом работы взрослый демонстрирует детям возможности игрушки: если подуть слабо, то «хоботок» не развернётся, а если дуть сильнее –развернётся. </a:t>
            </a:r>
          </a:p>
          <a:p>
            <a:r>
              <a:rPr lang="ru-RU" sz="2000" dirty="0" smtClean="0"/>
              <a:t>   Для изготовления такого «слоника» понадобится сложенный пополам квадрат  и полоска из цветной плотной бумаги, а также трубочка. Сначала трубочка приклеивается к загнутому прямому углу. Туда же приклеивается свёрнутая полоска бумаги- «хоботок». Затем переворачиваем и загибаем острые углы вперёд и получаются ушки. Дорисовываем глазки и наш «слоник» готов! </a:t>
            </a:r>
          </a:p>
          <a:p>
            <a:r>
              <a:rPr lang="ru-RU" sz="2000" dirty="0" smtClean="0"/>
              <a:t>    Чем длительнее дует ребёнок, тем дольше трубит «хоботок». Можно устроить соревнование: «Чей слоник протяжнее трубит?». Если выдох у ребёнка слабый, прерывистый, то «хоботок» не будет разворачиваться и сильного длительного  звука не получится.</a:t>
            </a:r>
          </a:p>
          <a:p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IMG_20190124_1048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5012873"/>
            <a:ext cx="2160240" cy="1512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IMG_20190124_105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995078"/>
            <a:ext cx="1944216" cy="1530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nplus.com/files/resources/mid/5bc3bd0b64017166749a74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IMG_20190124_105306.jpg"/>
          <p:cNvPicPr>
            <a:picLocks noChangeAspect="1"/>
          </p:cNvPicPr>
          <p:nvPr/>
        </p:nvPicPr>
        <p:blipFill rotWithShape="1">
          <a:blip r:embed="rId3" cstate="print"/>
          <a:srcRect l="18006"/>
          <a:stretch/>
        </p:blipFill>
        <p:spPr>
          <a:xfrm>
            <a:off x="2555776" y="2708920"/>
            <a:ext cx="4248472" cy="3759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7544" y="105273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Детей очень увлекают игры с подобными игрушками, так как  они яркие, красочные и сделаны своими руками. Играя с ними, можно пошуметь, пошалить, устроить соревнование, при этом работая над выдохом.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429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Comic Sans MS</vt:lpstr>
      <vt:lpstr>New Times Roman</vt:lpstr>
      <vt:lpstr>Times New Roman</vt:lpstr>
      <vt:lpstr>Wingdings</vt:lpstr>
      <vt:lpstr>Тема Office</vt:lpstr>
      <vt:lpstr>«Весёлые поддувашки»</vt:lpstr>
      <vt:lpstr>Презентация PowerPoint</vt:lpstr>
      <vt:lpstr>Значимое место в процессе формирования чёткого, правильного звукопроизношения, укреплении соматического здоровья детей занимает работа по воспитанию у ребёнка правильного дыхания. Представленные игровые пособия позволяют проводить занятия в занимательной и интересной для детей форме.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«Весёлые поддувашки»</dc:title>
  <dc:creator>1</dc:creator>
  <cp:lastModifiedBy>Home</cp:lastModifiedBy>
  <cp:revision>24</cp:revision>
  <dcterms:created xsi:type="dcterms:W3CDTF">2019-01-27T08:20:58Z</dcterms:created>
  <dcterms:modified xsi:type="dcterms:W3CDTF">2024-09-06T16:02:32Z</dcterms:modified>
</cp:coreProperties>
</file>