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5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6"/>
  </p:notesMasterIdLst>
  <p:sldIdLst>
    <p:sldId id="259" r:id="rId2"/>
    <p:sldId id="260" r:id="rId3"/>
    <p:sldId id="261" r:id="rId4"/>
    <p:sldId id="301" r:id="rId5"/>
    <p:sldId id="262" r:id="rId6"/>
    <p:sldId id="263" r:id="rId7"/>
    <p:sldId id="264" r:id="rId8"/>
    <p:sldId id="295" r:id="rId9"/>
    <p:sldId id="265" r:id="rId10"/>
    <p:sldId id="266" r:id="rId11"/>
    <p:sldId id="302" r:id="rId12"/>
    <p:sldId id="267" r:id="rId13"/>
    <p:sldId id="303" r:id="rId14"/>
    <p:sldId id="268" r:id="rId15"/>
    <p:sldId id="296" r:id="rId16"/>
    <p:sldId id="269" r:id="rId17"/>
    <p:sldId id="270" r:id="rId18"/>
    <p:sldId id="271" r:id="rId19"/>
    <p:sldId id="272" r:id="rId20"/>
    <p:sldId id="273" r:id="rId21"/>
    <p:sldId id="297" r:id="rId22"/>
    <p:sldId id="274" r:id="rId23"/>
    <p:sldId id="275" r:id="rId24"/>
    <p:sldId id="276" r:id="rId25"/>
    <p:sldId id="277" r:id="rId26"/>
    <p:sldId id="278" r:id="rId27"/>
    <p:sldId id="298" r:id="rId28"/>
    <p:sldId id="281" r:id="rId29"/>
    <p:sldId id="292" r:id="rId30"/>
    <p:sldId id="282" r:id="rId31"/>
    <p:sldId id="283" r:id="rId32"/>
    <p:sldId id="284" r:id="rId33"/>
    <p:sldId id="285" r:id="rId34"/>
    <p:sldId id="279" r:id="rId35"/>
    <p:sldId id="286" r:id="rId36"/>
    <p:sldId id="287" r:id="rId37"/>
    <p:sldId id="288" r:id="rId38"/>
    <p:sldId id="289" r:id="rId39"/>
    <p:sldId id="290" r:id="rId40"/>
    <p:sldId id="291" r:id="rId41"/>
    <p:sldId id="293" r:id="rId42"/>
    <p:sldId id="294" r:id="rId43"/>
    <p:sldId id="299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Отдых и оздоровление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2021, человек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Отдых и оздоровление 2021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0000FF"/>
              </a:solidFill>
            </c:spPr>
          </c:dPt>
          <c:dPt>
            <c:idx val="2"/>
            <c:bubble3D val="0"/>
            <c:spPr>
              <a:solidFill>
                <a:srgbClr val="FF00FF"/>
              </a:solidFill>
            </c:spPr>
          </c:dPt>
          <c:dLbls>
            <c:txPr>
              <a:bodyPr/>
              <a:lstStyle/>
              <a:p>
                <a:pPr>
                  <a:defRPr sz="36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Санаторные оздоровительные лагеря</c:v>
                </c:pt>
                <c:pt idx="1">
                  <c:v>Загородные лагеря</c:v>
                </c:pt>
                <c:pt idx="2">
                  <c:v>Дневные лагеря 1 и 2 смена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355</c:v>
                </c:pt>
                <c:pt idx="1">
                  <c:v>580</c:v>
                </c:pt>
                <c:pt idx="2">
                  <c:v>1480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2794430562329238"/>
          <c:y val="0.21843814739538744"/>
          <c:w val="0.25411983414272238"/>
          <c:h val="0.6348866047403946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Реж</c:v>
          </c:tx>
          <c:dLbls>
            <c:dLbl>
              <c:idx val="0"/>
              <c:layout>
                <c:manualLayout>
                  <c:x val="-4.7834843907351494E-2"/>
                  <c:y val="3.62318840579711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0211480362537766E-2"/>
                  <c:y val="3.92512077294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7764350453172231E-2"/>
                  <c:y val="-3.3212560386473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5317220543806755E-2"/>
                  <c:y val="-3.32125603864735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Лист1!$A$1:$A$7</c:f>
              <c:strCache>
                <c:ptCount val="7"/>
                <c:pt idx="0">
                  <c:v>результаты ООП ДО</c:v>
                </c:pt>
                <c:pt idx="1">
                  <c:v>обучающихся с ОВЗ индивидуально</c:v>
                </c:pt>
                <c:pt idx="2">
                  <c:v>работа с родителями  детей с ОВЗ</c:v>
                </c:pt>
                <c:pt idx="3">
                  <c:v>условия РППС</c:v>
                </c:pt>
                <c:pt idx="4">
                  <c:v>укомплектованность кадрами</c:v>
                </c:pt>
                <c:pt idx="5">
                  <c:v>доля педработников с ВКК</c:v>
                </c:pt>
                <c:pt idx="6">
                  <c:v>резерв управленческих кадров</c:v>
                </c:pt>
              </c:strCache>
            </c:strRef>
          </c:cat>
          <c:val>
            <c:numRef>
              <c:f>Лист1!$B$1:$B$7</c:f>
              <c:numCache>
                <c:formatCode>0.00</c:formatCode>
                <c:ptCount val="7"/>
                <c:pt idx="0">
                  <c:v>21.7</c:v>
                </c:pt>
                <c:pt idx="1">
                  <c:v>30.4</c:v>
                </c:pt>
                <c:pt idx="2">
                  <c:v>28.3</c:v>
                </c:pt>
                <c:pt idx="3">
                  <c:v>45.7</c:v>
                </c:pt>
                <c:pt idx="4">
                  <c:v>73.900000000000006</c:v>
                </c:pt>
                <c:pt idx="5">
                  <c:v>0</c:v>
                </c:pt>
                <c:pt idx="6">
                  <c:v>30.4</c:v>
                </c:pt>
              </c:numCache>
            </c:numRef>
          </c:val>
          <c:smooth val="0"/>
        </c:ser>
        <c:ser>
          <c:idx val="1"/>
          <c:order val="1"/>
          <c:tx>
            <c:v>ИРО</c:v>
          </c:tx>
          <c:dLbls>
            <c:dLbl>
              <c:idx val="2"/>
              <c:layout>
                <c:manualLayout>
                  <c:x val="-3.5246727089627485E-2"/>
                  <c:y val="-6.6425120772946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0422960725075532E-2"/>
                  <c:y val="-5.7367149758454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007049345417925E-2"/>
                  <c:y val="-3.6231884057971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5176233635448154E-3"/>
                  <c:y val="-3.6231884057971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Лист1!$A$1:$A$7</c:f>
              <c:strCache>
                <c:ptCount val="7"/>
                <c:pt idx="0">
                  <c:v>результаты ООП ДО</c:v>
                </c:pt>
                <c:pt idx="1">
                  <c:v>обучающихся с ОВЗ индивидуально</c:v>
                </c:pt>
                <c:pt idx="2">
                  <c:v>работа с родителями  детей с ОВЗ</c:v>
                </c:pt>
                <c:pt idx="3">
                  <c:v>условия РППС</c:v>
                </c:pt>
                <c:pt idx="4">
                  <c:v>укомплектованность кадрами</c:v>
                </c:pt>
                <c:pt idx="5">
                  <c:v>доля педработников с ВКК</c:v>
                </c:pt>
                <c:pt idx="6">
                  <c:v>резерв управленческих кадров</c:v>
                </c:pt>
              </c:strCache>
            </c:strRef>
          </c:cat>
          <c:val>
            <c:numRef>
              <c:f>Лист1!$C$1:$C$7</c:f>
              <c:numCache>
                <c:formatCode>0.00</c:formatCode>
                <c:ptCount val="7"/>
                <c:pt idx="0">
                  <c:v>44</c:v>
                </c:pt>
                <c:pt idx="1">
                  <c:v>69.489999999999995</c:v>
                </c:pt>
                <c:pt idx="2">
                  <c:v>38.78</c:v>
                </c:pt>
                <c:pt idx="3">
                  <c:v>52.49</c:v>
                </c:pt>
                <c:pt idx="4">
                  <c:v>91.01</c:v>
                </c:pt>
                <c:pt idx="5">
                  <c:v>69.05</c:v>
                </c:pt>
                <c:pt idx="6">
                  <c:v>59.5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5362176"/>
        <c:axId val="105363712"/>
      </c:lineChart>
      <c:catAx>
        <c:axId val="1053621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Bahnschrift Light" panose="020B0502040204020203" pitchFamily="34" charset="0"/>
              </a:defRPr>
            </a:pPr>
            <a:endParaRPr lang="ru-RU"/>
          </a:p>
        </c:txPr>
        <c:crossAx val="105363712"/>
        <c:crosses val="autoZero"/>
        <c:auto val="1"/>
        <c:lblAlgn val="ctr"/>
        <c:lblOffset val="100"/>
        <c:noMultiLvlLbl val="0"/>
      </c:catAx>
      <c:valAx>
        <c:axId val="105363712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053621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Отметка "удовлетворительно"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66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Русский язык</c:v>
                </c:pt>
                <c:pt idx="1">
                  <c:v>Математика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148</c:v>
                </c:pt>
                <c:pt idx="1">
                  <c:v>315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347520"/>
        <c:axId val="146349056"/>
      </c:barChart>
      <c:catAx>
        <c:axId val="1463475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46349056"/>
        <c:crosses val="autoZero"/>
        <c:auto val="1"/>
        <c:lblAlgn val="ctr"/>
        <c:lblOffset val="100"/>
        <c:noMultiLvlLbl val="0"/>
      </c:catAx>
      <c:valAx>
        <c:axId val="146349056"/>
        <c:scaling>
          <c:orientation val="minMax"/>
          <c:max val="5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14634752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Школьный этап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0"/>
              <c:layout>
                <c:manualLayout>
                  <c:x val="-2.9394882050142578E-3"/>
                  <c:y val="9.422469040730634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1739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Обучающиеся с 4 по 11 класс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1739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Муниципальный этап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32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Обучающиеся с 4 по 11 класс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486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Региональный этап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32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Обучающиеся с 4 по 11 класс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039936"/>
        <c:axId val="152719360"/>
      </c:barChart>
      <c:catAx>
        <c:axId val="148039936"/>
        <c:scaling>
          <c:orientation val="minMax"/>
        </c:scaling>
        <c:delete val="0"/>
        <c:axPos val="b"/>
        <c:majorTickMark val="out"/>
        <c:minorTickMark val="none"/>
        <c:tickLblPos val="nextTo"/>
        <c:crossAx val="152719360"/>
        <c:crosses val="autoZero"/>
        <c:auto val="1"/>
        <c:lblAlgn val="ctr"/>
        <c:lblOffset val="100"/>
        <c:noMultiLvlLbl val="0"/>
      </c:catAx>
      <c:valAx>
        <c:axId val="152719360"/>
        <c:scaling>
          <c:orientation val="minMax"/>
          <c:max val="175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1480399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лицензия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4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ДОУ</c:v>
                </c:pt>
                <c:pt idx="1">
                  <c:v>ШКОЛЫ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</c:v>
                </c:pt>
                <c:pt idx="1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 лицензии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4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ДОУ</c:v>
                </c:pt>
                <c:pt idx="1">
                  <c:v>ШКОЛЫ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1047680"/>
        <c:axId val="181049216"/>
      </c:barChart>
      <c:catAx>
        <c:axId val="1810476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81049216"/>
        <c:crosses val="autoZero"/>
        <c:auto val="1"/>
        <c:lblAlgn val="ctr"/>
        <c:lblOffset val="100"/>
        <c:noMultiLvlLbl val="0"/>
      </c:catAx>
      <c:valAx>
        <c:axId val="181049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104768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2000"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jpeg"/><Relationship Id="rId5" Type="http://schemas.openxmlformats.org/officeDocument/2006/relationships/image" Target="../media/image61.jpeg"/><Relationship Id="rId4" Type="http://schemas.openxmlformats.org/officeDocument/2006/relationships/image" Target="../media/image60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jpeg"/><Relationship Id="rId5" Type="http://schemas.openxmlformats.org/officeDocument/2006/relationships/image" Target="../media/image61.jpeg"/><Relationship Id="rId4" Type="http://schemas.openxmlformats.org/officeDocument/2006/relationships/image" Target="../media/image6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A5C35F-AE20-4C4B-875C-56AE7766EE64}" type="doc">
      <dgm:prSet loTypeId="urn:microsoft.com/office/officeart/2005/8/layout/target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BF7C33E-C90C-4EBA-B367-D882A0C1798C}">
      <dgm:prSet phldrT="[Текст]" custT="1"/>
      <dgm:spPr/>
      <dgm:t>
        <a:bodyPr/>
        <a:lstStyle/>
        <a:p>
          <a:r>
            <a:rPr lang="ru-RU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41</a:t>
          </a:r>
          <a:r>
            <a:rPr lang="ru-RU" sz="3900" dirty="0" smtClean="0"/>
            <a:t> учреждение</a:t>
          </a:r>
          <a:endParaRPr lang="ru-RU" sz="3900" dirty="0"/>
        </a:p>
      </dgm:t>
    </dgm:pt>
    <dgm:pt modelId="{C08A573D-B93F-4D6A-A902-C91CA6D7C837}" type="parTrans" cxnId="{2CC8E8FD-CD97-4986-A809-CB7BCBF0D2DE}">
      <dgm:prSet/>
      <dgm:spPr/>
      <dgm:t>
        <a:bodyPr/>
        <a:lstStyle/>
        <a:p>
          <a:endParaRPr lang="ru-RU"/>
        </a:p>
      </dgm:t>
    </dgm:pt>
    <dgm:pt modelId="{D3EDF9DE-63D1-489C-9CB4-1F4B964AFA35}" type="sibTrans" cxnId="{2CC8E8FD-CD97-4986-A809-CB7BCBF0D2DE}">
      <dgm:prSet/>
      <dgm:spPr/>
      <dgm:t>
        <a:bodyPr/>
        <a:lstStyle/>
        <a:p>
          <a:endParaRPr lang="ru-RU"/>
        </a:p>
      </dgm:t>
    </dgm:pt>
    <dgm:pt modelId="{057D0BA9-FD06-41AC-B480-0D15D394DE1F}">
      <dgm:prSet phldrT="[Текст]" custT="1"/>
      <dgm:spPr/>
      <dgm:t>
        <a:bodyPr/>
        <a:lstStyle/>
        <a:p>
          <a:r>
            <a:rPr lang="en-US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&gt; </a:t>
          </a:r>
          <a:r>
            <a:rPr lang="ru-RU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7 000 </a:t>
          </a:r>
          <a:r>
            <a:rPr lang="ru-RU" sz="3900" dirty="0" smtClean="0"/>
            <a:t>детей</a:t>
          </a:r>
        </a:p>
        <a:p>
          <a:r>
            <a:rPr lang="ru-RU" sz="2800" dirty="0" smtClean="0"/>
            <a:t>из них 580 первоклассников</a:t>
          </a:r>
          <a:endParaRPr lang="ru-RU" sz="2800" dirty="0"/>
        </a:p>
      </dgm:t>
    </dgm:pt>
    <dgm:pt modelId="{85A8DB57-C73A-4AF2-889F-45A3BA2BBB39}" type="parTrans" cxnId="{C5C6EECC-7FC1-4C15-A82A-9C4365435762}">
      <dgm:prSet/>
      <dgm:spPr/>
      <dgm:t>
        <a:bodyPr/>
        <a:lstStyle/>
        <a:p>
          <a:endParaRPr lang="ru-RU"/>
        </a:p>
      </dgm:t>
    </dgm:pt>
    <dgm:pt modelId="{FEA08399-4D66-4A0A-AAE8-0CB5E504DA6A}" type="sibTrans" cxnId="{C5C6EECC-7FC1-4C15-A82A-9C4365435762}">
      <dgm:prSet/>
      <dgm:spPr/>
      <dgm:t>
        <a:bodyPr/>
        <a:lstStyle/>
        <a:p>
          <a:endParaRPr lang="ru-RU"/>
        </a:p>
      </dgm:t>
    </dgm:pt>
    <dgm:pt modelId="{B99CD45B-24BE-4F1E-B1A7-26AD1C050B0D}">
      <dgm:prSet phldrT="[Текст]" custT="1"/>
      <dgm:spPr/>
      <dgm:t>
        <a:bodyPr/>
        <a:lstStyle/>
        <a:p>
          <a:r>
            <a:rPr lang="ru-RU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1729</a:t>
          </a:r>
          <a:r>
            <a:rPr lang="ru-RU" sz="4100" dirty="0" smtClean="0"/>
            <a:t> работников</a:t>
          </a:r>
        </a:p>
        <a:p>
          <a:r>
            <a:rPr lang="ru-RU" sz="2800" dirty="0" smtClean="0"/>
            <a:t>из них 837 педагогов</a:t>
          </a:r>
          <a:endParaRPr lang="ru-RU" sz="2800" dirty="0"/>
        </a:p>
      </dgm:t>
    </dgm:pt>
    <dgm:pt modelId="{E99B79A8-CFB8-4EB2-B0BC-6E3F89596FED}" type="parTrans" cxnId="{F0AF2627-8493-470F-AEDC-2A9E9954B01A}">
      <dgm:prSet/>
      <dgm:spPr/>
      <dgm:t>
        <a:bodyPr/>
        <a:lstStyle/>
        <a:p>
          <a:endParaRPr lang="ru-RU"/>
        </a:p>
      </dgm:t>
    </dgm:pt>
    <dgm:pt modelId="{7288FE9B-4803-4656-A209-5809FC4671C4}" type="sibTrans" cxnId="{F0AF2627-8493-470F-AEDC-2A9E9954B01A}">
      <dgm:prSet/>
      <dgm:spPr/>
      <dgm:t>
        <a:bodyPr/>
        <a:lstStyle/>
        <a:p>
          <a:endParaRPr lang="ru-RU"/>
        </a:p>
      </dgm:t>
    </dgm:pt>
    <dgm:pt modelId="{EFA6F712-FCCD-4EB4-B4E3-534AC92F46AD}" type="pres">
      <dgm:prSet presAssocID="{C6A5C35F-AE20-4C4B-875C-56AE7766EE6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BC5FBE-ACEC-49C9-AAD1-DD25A4E7426A}" type="pres">
      <dgm:prSet presAssocID="{BBF7C33E-C90C-4EBA-B367-D882A0C1798C}" presName="circle1" presStyleLbl="node1" presStyleIdx="0" presStyleCnt="3"/>
      <dgm:spPr/>
    </dgm:pt>
    <dgm:pt modelId="{1EF3DA05-EA78-4BE2-A9CD-17507A0614D6}" type="pres">
      <dgm:prSet presAssocID="{BBF7C33E-C90C-4EBA-B367-D882A0C1798C}" presName="space" presStyleCnt="0"/>
      <dgm:spPr/>
    </dgm:pt>
    <dgm:pt modelId="{2020E4EE-7CE0-4B6E-8641-6E50F47F16A5}" type="pres">
      <dgm:prSet presAssocID="{BBF7C33E-C90C-4EBA-B367-D882A0C1798C}" presName="rect1" presStyleLbl="alignAcc1" presStyleIdx="0" presStyleCnt="3"/>
      <dgm:spPr/>
      <dgm:t>
        <a:bodyPr/>
        <a:lstStyle/>
        <a:p>
          <a:endParaRPr lang="ru-RU"/>
        </a:p>
      </dgm:t>
    </dgm:pt>
    <dgm:pt modelId="{31B74521-DC4E-4AF5-811C-18D23EE7CC4C}" type="pres">
      <dgm:prSet presAssocID="{057D0BA9-FD06-41AC-B480-0D15D394DE1F}" presName="vertSpace2" presStyleLbl="node1" presStyleIdx="0" presStyleCnt="3"/>
      <dgm:spPr/>
    </dgm:pt>
    <dgm:pt modelId="{24686581-EF29-4BC0-AF42-96A7C3999FEE}" type="pres">
      <dgm:prSet presAssocID="{057D0BA9-FD06-41AC-B480-0D15D394DE1F}" presName="circle2" presStyleLbl="node1" presStyleIdx="1" presStyleCnt="3"/>
      <dgm:spPr/>
    </dgm:pt>
    <dgm:pt modelId="{68480713-B583-4EB0-BAD7-DB0D9D4EB893}" type="pres">
      <dgm:prSet presAssocID="{057D0BA9-FD06-41AC-B480-0D15D394DE1F}" presName="rect2" presStyleLbl="alignAcc1" presStyleIdx="1" presStyleCnt="3"/>
      <dgm:spPr/>
      <dgm:t>
        <a:bodyPr/>
        <a:lstStyle/>
        <a:p>
          <a:endParaRPr lang="ru-RU"/>
        </a:p>
      </dgm:t>
    </dgm:pt>
    <dgm:pt modelId="{B2B0B0A1-1535-44D9-A2EB-5B71D753660E}" type="pres">
      <dgm:prSet presAssocID="{B99CD45B-24BE-4F1E-B1A7-26AD1C050B0D}" presName="vertSpace3" presStyleLbl="node1" presStyleIdx="1" presStyleCnt="3"/>
      <dgm:spPr/>
    </dgm:pt>
    <dgm:pt modelId="{6289C607-24C4-4D18-A11F-305E78F4BDB9}" type="pres">
      <dgm:prSet presAssocID="{B99CD45B-24BE-4F1E-B1A7-26AD1C050B0D}" presName="circle3" presStyleLbl="node1" presStyleIdx="2" presStyleCnt="3"/>
      <dgm:spPr/>
    </dgm:pt>
    <dgm:pt modelId="{25FAE7AF-1620-476D-BBB8-00E7B51D36C7}" type="pres">
      <dgm:prSet presAssocID="{B99CD45B-24BE-4F1E-B1A7-26AD1C050B0D}" presName="rect3" presStyleLbl="alignAcc1" presStyleIdx="2" presStyleCnt="3"/>
      <dgm:spPr/>
      <dgm:t>
        <a:bodyPr/>
        <a:lstStyle/>
        <a:p>
          <a:endParaRPr lang="ru-RU"/>
        </a:p>
      </dgm:t>
    </dgm:pt>
    <dgm:pt modelId="{566D5667-CC78-459E-ABC8-AAC9F88BD5DC}" type="pres">
      <dgm:prSet presAssocID="{BBF7C33E-C90C-4EBA-B367-D882A0C1798C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D7271-9449-4D7A-AC2C-9B355681664A}" type="pres">
      <dgm:prSet presAssocID="{057D0BA9-FD06-41AC-B480-0D15D394DE1F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01195-3D1C-4BA4-84AD-65A1754D3CD5}" type="pres">
      <dgm:prSet presAssocID="{B99CD45B-24BE-4F1E-B1A7-26AD1C050B0D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540C6D-4A9D-4AAC-901E-F14BD37720C2}" type="presOf" srcId="{057D0BA9-FD06-41AC-B480-0D15D394DE1F}" destId="{A78D7271-9449-4D7A-AC2C-9B355681664A}" srcOrd="1" destOrd="0" presId="urn:microsoft.com/office/officeart/2005/8/layout/target3"/>
    <dgm:cxn modelId="{856FFC5F-6AA9-4ADC-B21C-DF9AF5624789}" type="presOf" srcId="{BBF7C33E-C90C-4EBA-B367-D882A0C1798C}" destId="{2020E4EE-7CE0-4B6E-8641-6E50F47F16A5}" srcOrd="0" destOrd="0" presId="urn:microsoft.com/office/officeart/2005/8/layout/target3"/>
    <dgm:cxn modelId="{E8EADC76-A88C-4C2A-B351-6F81881CD533}" type="presOf" srcId="{B99CD45B-24BE-4F1E-B1A7-26AD1C050B0D}" destId="{B3B01195-3D1C-4BA4-84AD-65A1754D3CD5}" srcOrd="1" destOrd="0" presId="urn:microsoft.com/office/officeart/2005/8/layout/target3"/>
    <dgm:cxn modelId="{03C60C25-E048-41D8-9F73-B4F41A4F15E0}" type="presOf" srcId="{C6A5C35F-AE20-4C4B-875C-56AE7766EE64}" destId="{EFA6F712-FCCD-4EB4-B4E3-534AC92F46AD}" srcOrd="0" destOrd="0" presId="urn:microsoft.com/office/officeart/2005/8/layout/target3"/>
    <dgm:cxn modelId="{75DF8545-DE8D-4CF9-AC8D-43494107FBCD}" type="presOf" srcId="{057D0BA9-FD06-41AC-B480-0D15D394DE1F}" destId="{68480713-B583-4EB0-BAD7-DB0D9D4EB893}" srcOrd="0" destOrd="0" presId="urn:microsoft.com/office/officeart/2005/8/layout/target3"/>
    <dgm:cxn modelId="{C5C6EECC-7FC1-4C15-A82A-9C4365435762}" srcId="{C6A5C35F-AE20-4C4B-875C-56AE7766EE64}" destId="{057D0BA9-FD06-41AC-B480-0D15D394DE1F}" srcOrd="1" destOrd="0" parTransId="{85A8DB57-C73A-4AF2-889F-45A3BA2BBB39}" sibTransId="{FEA08399-4D66-4A0A-AAE8-0CB5E504DA6A}"/>
    <dgm:cxn modelId="{A21E3562-B053-4F48-9EA7-01A1B1749110}" type="presOf" srcId="{B99CD45B-24BE-4F1E-B1A7-26AD1C050B0D}" destId="{25FAE7AF-1620-476D-BBB8-00E7B51D36C7}" srcOrd="0" destOrd="0" presId="urn:microsoft.com/office/officeart/2005/8/layout/target3"/>
    <dgm:cxn modelId="{2CC8E8FD-CD97-4986-A809-CB7BCBF0D2DE}" srcId="{C6A5C35F-AE20-4C4B-875C-56AE7766EE64}" destId="{BBF7C33E-C90C-4EBA-B367-D882A0C1798C}" srcOrd="0" destOrd="0" parTransId="{C08A573D-B93F-4D6A-A902-C91CA6D7C837}" sibTransId="{D3EDF9DE-63D1-489C-9CB4-1F4B964AFA35}"/>
    <dgm:cxn modelId="{F0AF2627-8493-470F-AEDC-2A9E9954B01A}" srcId="{C6A5C35F-AE20-4C4B-875C-56AE7766EE64}" destId="{B99CD45B-24BE-4F1E-B1A7-26AD1C050B0D}" srcOrd="2" destOrd="0" parTransId="{E99B79A8-CFB8-4EB2-B0BC-6E3F89596FED}" sibTransId="{7288FE9B-4803-4656-A209-5809FC4671C4}"/>
    <dgm:cxn modelId="{768F6AC2-46C2-421A-B0CB-E735BFA0F4B6}" type="presOf" srcId="{BBF7C33E-C90C-4EBA-B367-D882A0C1798C}" destId="{566D5667-CC78-459E-ABC8-AAC9F88BD5DC}" srcOrd="1" destOrd="0" presId="urn:microsoft.com/office/officeart/2005/8/layout/target3"/>
    <dgm:cxn modelId="{73A033D8-D49A-4D01-BE71-424BBC901A14}" type="presParOf" srcId="{EFA6F712-FCCD-4EB4-B4E3-534AC92F46AD}" destId="{15BC5FBE-ACEC-49C9-AAD1-DD25A4E7426A}" srcOrd="0" destOrd="0" presId="urn:microsoft.com/office/officeart/2005/8/layout/target3"/>
    <dgm:cxn modelId="{6089FCFC-5FD0-4DF5-87B9-30E6AD719CA0}" type="presParOf" srcId="{EFA6F712-FCCD-4EB4-B4E3-534AC92F46AD}" destId="{1EF3DA05-EA78-4BE2-A9CD-17507A0614D6}" srcOrd="1" destOrd="0" presId="urn:microsoft.com/office/officeart/2005/8/layout/target3"/>
    <dgm:cxn modelId="{41FF2F5E-6544-4208-80AE-623D1A0BB839}" type="presParOf" srcId="{EFA6F712-FCCD-4EB4-B4E3-534AC92F46AD}" destId="{2020E4EE-7CE0-4B6E-8641-6E50F47F16A5}" srcOrd="2" destOrd="0" presId="urn:microsoft.com/office/officeart/2005/8/layout/target3"/>
    <dgm:cxn modelId="{5B3B2577-8201-4B40-A567-59B1D2711FCA}" type="presParOf" srcId="{EFA6F712-FCCD-4EB4-B4E3-534AC92F46AD}" destId="{31B74521-DC4E-4AF5-811C-18D23EE7CC4C}" srcOrd="3" destOrd="0" presId="urn:microsoft.com/office/officeart/2005/8/layout/target3"/>
    <dgm:cxn modelId="{6B417B79-7369-443F-927B-5273B1135C0D}" type="presParOf" srcId="{EFA6F712-FCCD-4EB4-B4E3-534AC92F46AD}" destId="{24686581-EF29-4BC0-AF42-96A7C3999FEE}" srcOrd="4" destOrd="0" presId="urn:microsoft.com/office/officeart/2005/8/layout/target3"/>
    <dgm:cxn modelId="{AE337196-8D50-4151-AD3C-C201A943C2BC}" type="presParOf" srcId="{EFA6F712-FCCD-4EB4-B4E3-534AC92F46AD}" destId="{68480713-B583-4EB0-BAD7-DB0D9D4EB893}" srcOrd="5" destOrd="0" presId="urn:microsoft.com/office/officeart/2005/8/layout/target3"/>
    <dgm:cxn modelId="{239339FC-4217-488F-B5AE-1259754EA084}" type="presParOf" srcId="{EFA6F712-FCCD-4EB4-B4E3-534AC92F46AD}" destId="{B2B0B0A1-1535-44D9-A2EB-5B71D753660E}" srcOrd="6" destOrd="0" presId="urn:microsoft.com/office/officeart/2005/8/layout/target3"/>
    <dgm:cxn modelId="{D49192FB-F8E7-4E63-98A1-38F961089DE7}" type="presParOf" srcId="{EFA6F712-FCCD-4EB4-B4E3-534AC92F46AD}" destId="{6289C607-24C4-4D18-A11F-305E78F4BDB9}" srcOrd="7" destOrd="0" presId="urn:microsoft.com/office/officeart/2005/8/layout/target3"/>
    <dgm:cxn modelId="{BC94FA6F-9BC4-4701-BA95-E58A8FAFF13F}" type="presParOf" srcId="{EFA6F712-FCCD-4EB4-B4E3-534AC92F46AD}" destId="{25FAE7AF-1620-476D-BBB8-00E7B51D36C7}" srcOrd="8" destOrd="0" presId="urn:microsoft.com/office/officeart/2005/8/layout/target3"/>
    <dgm:cxn modelId="{1ADC4694-509E-46D4-9229-C8C9665796A0}" type="presParOf" srcId="{EFA6F712-FCCD-4EB4-B4E3-534AC92F46AD}" destId="{566D5667-CC78-459E-ABC8-AAC9F88BD5DC}" srcOrd="9" destOrd="0" presId="urn:microsoft.com/office/officeart/2005/8/layout/target3"/>
    <dgm:cxn modelId="{4138780F-8C5A-4E44-8A09-69603F76E149}" type="presParOf" srcId="{EFA6F712-FCCD-4EB4-B4E3-534AC92F46AD}" destId="{A78D7271-9449-4D7A-AC2C-9B355681664A}" srcOrd="10" destOrd="0" presId="urn:microsoft.com/office/officeart/2005/8/layout/target3"/>
    <dgm:cxn modelId="{3B77E09E-F86E-4E19-8468-FD6ED9A4FF7B}" type="presParOf" srcId="{EFA6F712-FCCD-4EB4-B4E3-534AC92F46AD}" destId="{B3B01195-3D1C-4BA4-84AD-65A1754D3CD5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E87665-7265-4905-BD51-1533BF6FBF36}" type="doc">
      <dgm:prSet loTypeId="urn:microsoft.com/office/officeart/2005/8/layout/vList3" loCatId="list" qsTypeId="urn:microsoft.com/office/officeart/2005/8/quickstyle/simple5" qsCatId="simple" csTypeId="urn:microsoft.com/office/officeart/2005/8/colors/accent1_2" csCatId="accent1" phldr="1"/>
      <dgm:spPr/>
    </dgm:pt>
    <dgm:pt modelId="{73449405-44C0-4D56-A318-5480AE6D687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Уральский Химический турнир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55497A-82EC-4564-801E-2E74774AAC40}" type="parTrans" cxnId="{91D2F29A-9CEF-4EC3-BBD4-F65063220AF8}">
      <dgm:prSet/>
      <dgm:spPr/>
      <dgm:t>
        <a:bodyPr/>
        <a:lstStyle/>
        <a:p>
          <a:endParaRPr lang="ru-RU"/>
        </a:p>
      </dgm:t>
    </dgm:pt>
    <dgm:pt modelId="{A1928835-64D7-4D08-866D-4B5D900EF7D6}" type="sibTrans" cxnId="{91D2F29A-9CEF-4EC3-BBD4-F65063220AF8}">
      <dgm:prSet/>
      <dgm:spPr/>
      <dgm:t>
        <a:bodyPr/>
        <a:lstStyle/>
        <a:p>
          <a:endParaRPr lang="ru-RU"/>
        </a:p>
      </dgm:t>
    </dgm:pt>
    <dgm:pt modelId="{717287A8-E9B4-4557-9A1E-1E1D775119D8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Уральский Физический турнир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41F26D-DCA4-4D58-BE39-AEC0592FBC94}" type="parTrans" cxnId="{02B5BC16-01DB-465E-850D-049D8AF0E9C0}">
      <dgm:prSet/>
      <dgm:spPr/>
      <dgm:t>
        <a:bodyPr/>
        <a:lstStyle/>
        <a:p>
          <a:endParaRPr lang="ru-RU"/>
        </a:p>
      </dgm:t>
    </dgm:pt>
    <dgm:pt modelId="{F9BAEF4A-1741-49AD-BCC0-1A5CDA97601D}" type="sibTrans" cxnId="{02B5BC16-01DB-465E-850D-049D8AF0E9C0}">
      <dgm:prSet/>
      <dgm:spPr/>
      <dgm:t>
        <a:bodyPr/>
        <a:lstStyle/>
        <a:p>
          <a:endParaRPr lang="ru-RU"/>
        </a:p>
      </dgm:t>
    </dgm:pt>
    <dgm:pt modelId="{BD635E97-947D-4310-9CA5-3934FBE1605E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Турнир Юных биологов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7BE1746-CB75-4D88-8AA6-98644663059F}" type="parTrans" cxnId="{15039F05-04A0-41AD-88BD-83AFC51C2B87}">
      <dgm:prSet/>
      <dgm:spPr/>
      <dgm:t>
        <a:bodyPr/>
        <a:lstStyle/>
        <a:p>
          <a:endParaRPr lang="ru-RU"/>
        </a:p>
      </dgm:t>
    </dgm:pt>
    <dgm:pt modelId="{62624476-90BE-4776-9ACC-BE82C69AE599}" type="sibTrans" cxnId="{15039F05-04A0-41AD-88BD-83AFC51C2B87}">
      <dgm:prSet/>
      <dgm:spPr/>
      <dgm:t>
        <a:bodyPr/>
        <a:lstStyle/>
        <a:p>
          <a:endParaRPr lang="ru-RU"/>
        </a:p>
      </dgm:t>
    </dgm:pt>
    <dgm:pt modelId="{6C051B72-AFC5-4E62-96BF-96FF3F029AFA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Математические бои «Вектор знаний»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74DB6D-C748-49FB-B508-1C108C18A172}" type="parTrans" cxnId="{F0F3DE10-552F-439D-81DC-DC43D76AE945}">
      <dgm:prSet/>
      <dgm:spPr/>
      <dgm:t>
        <a:bodyPr/>
        <a:lstStyle/>
        <a:p>
          <a:endParaRPr lang="ru-RU"/>
        </a:p>
      </dgm:t>
    </dgm:pt>
    <dgm:pt modelId="{0123F723-2A4A-481F-AEE0-E5C39F9970BB}" type="sibTrans" cxnId="{F0F3DE10-552F-439D-81DC-DC43D76AE945}">
      <dgm:prSet/>
      <dgm:spPr/>
      <dgm:t>
        <a:bodyPr/>
        <a:lstStyle/>
        <a:p>
          <a:endParaRPr lang="ru-RU"/>
        </a:p>
      </dgm:t>
    </dgm:pt>
    <dgm:pt modelId="{01F22185-E208-4BD7-9024-FF7DB7BB2933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Федеральная многопрофильная олимпиада школьников «Изумруд»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776A07-9761-4A27-9DB9-60BAE1C24ABF}" type="parTrans" cxnId="{E6F9830E-1D69-464A-8017-B92AE89213BC}">
      <dgm:prSet/>
      <dgm:spPr/>
      <dgm:t>
        <a:bodyPr/>
        <a:lstStyle/>
        <a:p>
          <a:endParaRPr lang="ru-RU"/>
        </a:p>
      </dgm:t>
    </dgm:pt>
    <dgm:pt modelId="{49792FCA-A58F-4B62-BB5A-E0CF32843CB0}" type="sibTrans" cxnId="{E6F9830E-1D69-464A-8017-B92AE89213BC}">
      <dgm:prSet/>
      <dgm:spPr/>
      <dgm:t>
        <a:bodyPr/>
        <a:lstStyle/>
        <a:p>
          <a:endParaRPr lang="ru-RU"/>
        </a:p>
      </dgm:t>
    </dgm:pt>
    <dgm:pt modelId="{5075F600-ABEE-40EB-AB77-183FDFB94B8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Областные робототехнические соревнования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FA443E-DCF5-4AC7-A330-62B6A8D52600}" type="parTrans" cxnId="{F2425DDC-F9F1-468A-A681-AD257ABFF5F5}">
      <dgm:prSet/>
      <dgm:spPr/>
      <dgm:t>
        <a:bodyPr/>
        <a:lstStyle/>
        <a:p>
          <a:endParaRPr lang="ru-RU"/>
        </a:p>
      </dgm:t>
    </dgm:pt>
    <dgm:pt modelId="{D3A88D45-BD99-4695-9544-8DFD14C713B8}" type="sibTrans" cxnId="{F2425DDC-F9F1-468A-A681-AD257ABFF5F5}">
      <dgm:prSet/>
      <dgm:spPr/>
      <dgm:t>
        <a:bodyPr/>
        <a:lstStyle/>
        <a:p>
          <a:endParaRPr lang="ru-RU"/>
        </a:p>
      </dgm:t>
    </dgm:pt>
    <dgm:pt modelId="{A328C4ED-69F6-46B1-8F66-266B16C212FD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Физическая школа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2F7F1C-342F-4F87-B82C-FCBA165E8DA6}" type="parTrans" cxnId="{CED2EDB2-0F68-4240-BB8F-AD4B9C223444}">
      <dgm:prSet/>
      <dgm:spPr/>
      <dgm:t>
        <a:bodyPr/>
        <a:lstStyle/>
        <a:p>
          <a:endParaRPr lang="ru-RU"/>
        </a:p>
      </dgm:t>
    </dgm:pt>
    <dgm:pt modelId="{5140DE81-FF68-4DF1-A7DB-7A44FFB83233}" type="sibTrans" cxnId="{CED2EDB2-0F68-4240-BB8F-AD4B9C223444}">
      <dgm:prSet/>
      <dgm:spPr/>
      <dgm:t>
        <a:bodyPr/>
        <a:lstStyle/>
        <a:p>
          <a:endParaRPr lang="ru-RU"/>
        </a:p>
      </dgm:t>
    </dgm:pt>
    <dgm:pt modelId="{5C865756-2C19-424E-9D5E-4D4D758EB03C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«Неделя успеха»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A3A8EA-7491-4E58-A389-22B78F3312B2}" type="parTrans" cxnId="{C591091B-871D-4517-9DBA-5A0534E81041}">
      <dgm:prSet/>
      <dgm:spPr/>
      <dgm:t>
        <a:bodyPr/>
        <a:lstStyle/>
        <a:p>
          <a:endParaRPr lang="ru-RU"/>
        </a:p>
      </dgm:t>
    </dgm:pt>
    <dgm:pt modelId="{245475BD-42ED-4B75-B927-10B42620BB4C}" type="sibTrans" cxnId="{C591091B-871D-4517-9DBA-5A0534E81041}">
      <dgm:prSet/>
      <dgm:spPr/>
      <dgm:t>
        <a:bodyPr/>
        <a:lstStyle/>
        <a:p>
          <a:endParaRPr lang="ru-RU"/>
        </a:p>
      </dgm:t>
    </dgm:pt>
    <dgm:pt modelId="{02D14386-8426-4968-9940-FB6B53112F2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Школа КЛИО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24AF8D-E82B-4285-998F-7B73210D13F1}" type="parTrans" cxnId="{526B4FB1-15E6-4211-BF59-F36515784FED}">
      <dgm:prSet/>
      <dgm:spPr/>
      <dgm:t>
        <a:bodyPr/>
        <a:lstStyle/>
        <a:p>
          <a:endParaRPr lang="ru-RU"/>
        </a:p>
      </dgm:t>
    </dgm:pt>
    <dgm:pt modelId="{AF01666F-7776-456D-9220-28BF6D392A14}" type="sibTrans" cxnId="{526B4FB1-15E6-4211-BF59-F36515784FED}">
      <dgm:prSet/>
      <dgm:spPr/>
      <dgm:t>
        <a:bodyPr/>
        <a:lstStyle/>
        <a:p>
          <a:endParaRPr lang="ru-RU"/>
        </a:p>
      </dgm:t>
    </dgm:pt>
    <dgm:pt modelId="{FBC9A0B0-4A85-4CD1-B5E0-E2261A13D2DE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Химическая школа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95B786-9EBD-4F61-87DE-A67169274588}" type="parTrans" cxnId="{D4887AD1-58D2-4EB6-BEDC-48A07AA2F332}">
      <dgm:prSet/>
      <dgm:spPr/>
      <dgm:t>
        <a:bodyPr/>
        <a:lstStyle/>
        <a:p>
          <a:endParaRPr lang="ru-RU"/>
        </a:p>
      </dgm:t>
    </dgm:pt>
    <dgm:pt modelId="{86D8EDC6-F683-43C2-AFA5-FD0D92F3C1C5}" type="sibTrans" cxnId="{D4887AD1-58D2-4EB6-BEDC-48A07AA2F332}">
      <dgm:prSet/>
      <dgm:spPr/>
      <dgm:t>
        <a:bodyPr/>
        <a:lstStyle/>
        <a:p>
          <a:endParaRPr lang="ru-RU"/>
        </a:p>
      </dgm:t>
    </dgm:pt>
    <dgm:pt modelId="{CA2D5D97-203E-4CC6-B401-13694666ED5F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«Школа интеллектуалов»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2A0DFD-8097-4905-B2B4-7E6D29042E42}" type="parTrans" cxnId="{B3157F49-4796-4569-A4FF-DAD5E7F289DF}">
      <dgm:prSet/>
      <dgm:spPr/>
      <dgm:t>
        <a:bodyPr/>
        <a:lstStyle/>
        <a:p>
          <a:endParaRPr lang="ru-RU"/>
        </a:p>
      </dgm:t>
    </dgm:pt>
    <dgm:pt modelId="{B291E0A3-FABF-4EC8-BA02-576426519EF5}" type="sibTrans" cxnId="{B3157F49-4796-4569-A4FF-DAD5E7F289DF}">
      <dgm:prSet/>
      <dgm:spPr/>
      <dgm:t>
        <a:bodyPr/>
        <a:lstStyle/>
        <a:p>
          <a:endParaRPr lang="ru-RU"/>
        </a:p>
      </dgm:t>
    </dgm:pt>
    <dgm:pt modelId="{60EA0F46-470D-424F-958B-94FEF04B6087}" type="pres">
      <dgm:prSet presAssocID="{28E87665-7265-4905-BD51-1533BF6FBF36}" presName="linearFlow" presStyleCnt="0">
        <dgm:presLayoutVars>
          <dgm:dir/>
          <dgm:resizeHandles val="exact"/>
        </dgm:presLayoutVars>
      </dgm:prSet>
      <dgm:spPr/>
    </dgm:pt>
    <dgm:pt modelId="{C8ADA206-E662-4DD5-934D-39200726372F}" type="pres">
      <dgm:prSet presAssocID="{73449405-44C0-4D56-A318-5480AE6D6872}" presName="composite" presStyleCnt="0"/>
      <dgm:spPr/>
    </dgm:pt>
    <dgm:pt modelId="{6DB3BE2A-CA04-4C68-AEF3-545AA1A97E50}" type="pres">
      <dgm:prSet presAssocID="{73449405-44C0-4D56-A318-5480AE6D6872}" presName="imgShp" presStyleLbl="fgImgPlace1" presStyleIdx="0" presStyleCnt="1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F3C385E-BE5E-47FB-A447-751A6601B3D3}" type="pres">
      <dgm:prSet presAssocID="{73449405-44C0-4D56-A318-5480AE6D6872}" presName="txShp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CC18B-B1A0-4227-B6F8-9BE002FA736C}" type="pres">
      <dgm:prSet presAssocID="{A1928835-64D7-4D08-866D-4B5D900EF7D6}" presName="spacing" presStyleCnt="0"/>
      <dgm:spPr/>
    </dgm:pt>
    <dgm:pt modelId="{79418579-EB52-4E66-857F-C18BB1B197EA}" type="pres">
      <dgm:prSet presAssocID="{717287A8-E9B4-4557-9A1E-1E1D775119D8}" presName="composite" presStyleCnt="0"/>
      <dgm:spPr/>
    </dgm:pt>
    <dgm:pt modelId="{9A56833A-AE8B-4097-9A9D-FFB8F4C740B2}" type="pres">
      <dgm:prSet presAssocID="{717287A8-E9B4-4557-9A1E-1E1D775119D8}" presName="imgShp" presStyleLbl="fgImgPlace1" presStyleIdx="1" presStyleCnt="11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4F0B0907-58B0-4B3F-AB4D-A3331B19416A}" type="pres">
      <dgm:prSet presAssocID="{717287A8-E9B4-4557-9A1E-1E1D775119D8}" presName="txShp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969915-2571-4174-B14B-25C8EA26A36E}" type="pres">
      <dgm:prSet presAssocID="{F9BAEF4A-1741-49AD-BCC0-1A5CDA97601D}" presName="spacing" presStyleCnt="0"/>
      <dgm:spPr/>
    </dgm:pt>
    <dgm:pt modelId="{CFCC91F8-C820-41D9-8A1B-4CD784FF6297}" type="pres">
      <dgm:prSet presAssocID="{BD635E97-947D-4310-9CA5-3934FBE1605E}" presName="composite" presStyleCnt="0"/>
      <dgm:spPr/>
    </dgm:pt>
    <dgm:pt modelId="{8B17BE9A-F886-472E-B736-13B13A59567F}" type="pres">
      <dgm:prSet presAssocID="{BD635E97-947D-4310-9CA5-3934FBE1605E}" presName="imgShp" presStyleLbl="fgImgPlace1" presStyleIdx="2" presStyleCnt="11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</dgm:spPr>
    </dgm:pt>
    <dgm:pt modelId="{D58BD0D0-2881-44FF-982F-A47EC3360A1A}" type="pres">
      <dgm:prSet presAssocID="{BD635E97-947D-4310-9CA5-3934FBE1605E}" presName="txShp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E7DA2-8EF4-4D5E-B933-EFF5E13409DF}" type="pres">
      <dgm:prSet presAssocID="{62624476-90BE-4776-9ACC-BE82C69AE599}" presName="spacing" presStyleCnt="0"/>
      <dgm:spPr/>
    </dgm:pt>
    <dgm:pt modelId="{EE8E9C12-A280-4332-8769-DDDFBB07FB48}" type="pres">
      <dgm:prSet presAssocID="{6C051B72-AFC5-4E62-96BF-96FF3F029AFA}" presName="composite" presStyleCnt="0"/>
      <dgm:spPr/>
    </dgm:pt>
    <dgm:pt modelId="{A1106D3A-7ADF-457E-9283-0DA47D2E6418}" type="pres">
      <dgm:prSet presAssocID="{6C051B72-AFC5-4E62-96BF-96FF3F029AFA}" presName="imgShp" presStyleLbl="fgImgPlace1" presStyleIdx="3" presStyleCnt="11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3E8971E-0E5B-49BA-BF3B-709BD040781D}" type="pres">
      <dgm:prSet presAssocID="{6C051B72-AFC5-4E62-96BF-96FF3F029AFA}" presName="txShp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74FAEF-E2E8-40E7-94C2-6E38AE810403}" type="pres">
      <dgm:prSet presAssocID="{0123F723-2A4A-481F-AEE0-E5C39F9970BB}" presName="spacing" presStyleCnt="0"/>
      <dgm:spPr/>
    </dgm:pt>
    <dgm:pt modelId="{E93AA4C2-EFC9-4FFB-8612-0E200C34A580}" type="pres">
      <dgm:prSet presAssocID="{01F22185-E208-4BD7-9024-FF7DB7BB2933}" presName="composite" presStyleCnt="0"/>
      <dgm:spPr/>
    </dgm:pt>
    <dgm:pt modelId="{939DA245-8E96-46F2-ABF5-5DD011F0EF87}" type="pres">
      <dgm:prSet presAssocID="{01F22185-E208-4BD7-9024-FF7DB7BB2933}" presName="imgShp" presStyleLbl="fgImgPlace1" presStyleIdx="4" presStyleCnt="11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9000" r="-79000"/>
          </a:stretch>
        </a:blipFill>
      </dgm:spPr>
    </dgm:pt>
    <dgm:pt modelId="{4D904D1A-B79E-4F85-B7EA-CCD2ADA5BE06}" type="pres">
      <dgm:prSet presAssocID="{01F22185-E208-4BD7-9024-FF7DB7BB2933}" presName="txShp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AD3149-9285-4EDB-966B-D1561BAC5799}" type="pres">
      <dgm:prSet presAssocID="{49792FCA-A58F-4B62-BB5A-E0CF32843CB0}" presName="spacing" presStyleCnt="0"/>
      <dgm:spPr/>
    </dgm:pt>
    <dgm:pt modelId="{EFBB48EE-C278-4136-BF85-B11F37C66DCD}" type="pres">
      <dgm:prSet presAssocID="{5075F600-ABEE-40EB-AB77-183FDFB94B81}" presName="composite" presStyleCnt="0"/>
      <dgm:spPr/>
    </dgm:pt>
    <dgm:pt modelId="{952F73E8-88CF-46D4-9594-7847B40756FD}" type="pres">
      <dgm:prSet presAssocID="{5075F600-ABEE-40EB-AB77-183FDFB94B81}" presName="imgShp" presStyleLbl="fgImgPlace1" presStyleIdx="5" presStyleCnt="11"/>
      <dgm:spPr/>
    </dgm:pt>
    <dgm:pt modelId="{8A937C75-3CE6-4339-B23E-0F3F63CCBE3A}" type="pres">
      <dgm:prSet presAssocID="{5075F600-ABEE-40EB-AB77-183FDFB94B81}" presName="txShp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29575-5459-4029-95ED-9694DC027348}" type="pres">
      <dgm:prSet presAssocID="{D3A88D45-BD99-4695-9544-8DFD14C713B8}" presName="spacing" presStyleCnt="0"/>
      <dgm:spPr/>
    </dgm:pt>
    <dgm:pt modelId="{0C64EC7B-B9F5-4F50-AB26-E6AAA86FE189}" type="pres">
      <dgm:prSet presAssocID="{A328C4ED-69F6-46B1-8F66-266B16C212FD}" presName="composite" presStyleCnt="0"/>
      <dgm:spPr/>
    </dgm:pt>
    <dgm:pt modelId="{AE91A916-D70B-4E0C-B3F4-7682F63FA6E7}" type="pres">
      <dgm:prSet presAssocID="{A328C4ED-69F6-46B1-8F66-266B16C212FD}" presName="imgShp" presStyleLbl="fgImgPlace1" presStyleIdx="6" presStyleCnt="11"/>
      <dgm:spPr/>
    </dgm:pt>
    <dgm:pt modelId="{67B041B7-EF0A-46C8-833C-FB836A801D51}" type="pres">
      <dgm:prSet presAssocID="{A328C4ED-69F6-46B1-8F66-266B16C212FD}" presName="txShp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BB20C-ADA2-4E97-AEB8-5636BBB0A718}" type="pres">
      <dgm:prSet presAssocID="{5140DE81-FF68-4DF1-A7DB-7A44FFB83233}" presName="spacing" presStyleCnt="0"/>
      <dgm:spPr/>
    </dgm:pt>
    <dgm:pt modelId="{62FBE287-3FBF-4274-9AD0-F41B7F9DCCA8}" type="pres">
      <dgm:prSet presAssocID="{FBC9A0B0-4A85-4CD1-B5E0-E2261A13D2DE}" presName="composite" presStyleCnt="0"/>
      <dgm:spPr/>
    </dgm:pt>
    <dgm:pt modelId="{86EB7D60-C0CE-4B1C-9C08-5DAED61BD9CD}" type="pres">
      <dgm:prSet presAssocID="{FBC9A0B0-4A85-4CD1-B5E0-E2261A13D2DE}" presName="imgShp" presStyleLbl="fgImgPlace1" presStyleIdx="7" presStyleCnt="11"/>
      <dgm:spPr/>
    </dgm:pt>
    <dgm:pt modelId="{5FD38D1F-AE4D-417D-9305-AA155C599CB1}" type="pres">
      <dgm:prSet presAssocID="{FBC9A0B0-4A85-4CD1-B5E0-E2261A13D2DE}" presName="txShp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29C7BC-B27C-41F9-9E27-ED8E3C349C0D}" type="pres">
      <dgm:prSet presAssocID="{86D8EDC6-F683-43C2-AFA5-FD0D92F3C1C5}" presName="spacing" presStyleCnt="0"/>
      <dgm:spPr/>
    </dgm:pt>
    <dgm:pt modelId="{B03D0547-7EA5-4AAE-8D4E-9552CD4EBABA}" type="pres">
      <dgm:prSet presAssocID="{02D14386-8426-4968-9940-FB6B53112F21}" presName="composite" presStyleCnt="0"/>
      <dgm:spPr/>
    </dgm:pt>
    <dgm:pt modelId="{63D8A175-02E9-4E80-A2CD-7DBFCDE04AD4}" type="pres">
      <dgm:prSet presAssocID="{02D14386-8426-4968-9940-FB6B53112F21}" presName="imgShp" presStyleLbl="fgImgPlace1" presStyleIdx="8" presStyleCnt="11"/>
      <dgm:spPr/>
    </dgm:pt>
    <dgm:pt modelId="{40A9B391-2427-42EE-9438-224E4E74E380}" type="pres">
      <dgm:prSet presAssocID="{02D14386-8426-4968-9940-FB6B53112F21}" presName="txShp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C92FF-EAD1-4694-A37D-C1E7A912D9ED}" type="pres">
      <dgm:prSet presAssocID="{AF01666F-7776-456D-9220-28BF6D392A14}" presName="spacing" presStyleCnt="0"/>
      <dgm:spPr/>
    </dgm:pt>
    <dgm:pt modelId="{A6893881-D9D7-4D36-987A-A5F5EC7B10B9}" type="pres">
      <dgm:prSet presAssocID="{5C865756-2C19-424E-9D5E-4D4D758EB03C}" presName="composite" presStyleCnt="0"/>
      <dgm:spPr/>
    </dgm:pt>
    <dgm:pt modelId="{FDC548F0-3BC1-4667-9B82-60B4902142F1}" type="pres">
      <dgm:prSet presAssocID="{5C865756-2C19-424E-9D5E-4D4D758EB03C}" presName="imgShp" presStyleLbl="fgImgPlace1" presStyleIdx="9" presStyleCnt="11"/>
      <dgm:spPr/>
    </dgm:pt>
    <dgm:pt modelId="{1EAC6666-9C69-47CC-B8CB-13E3D1389509}" type="pres">
      <dgm:prSet presAssocID="{5C865756-2C19-424E-9D5E-4D4D758EB03C}" presName="txShp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42117F-69CF-4509-8DD6-484D992E37C2}" type="pres">
      <dgm:prSet presAssocID="{245475BD-42ED-4B75-B927-10B42620BB4C}" presName="spacing" presStyleCnt="0"/>
      <dgm:spPr/>
    </dgm:pt>
    <dgm:pt modelId="{358EDA04-718F-4E99-9813-85E9B745E7EB}" type="pres">
      <dgm:prSet presAssocID="{CA2D5D97-203E-4CC6-B401-13694666ED5F}" presName="composite" presStyleCnt="0"/>
      <dgm:spPr/>
    </dgm:pt>
    <dgm:pt modelId="{2874E9BB-35F7-4CDF-8B9A-2D4A62EA108A}" type="pres">
      <dgm:prSet presAssocID="{CA2D5D97-203E-4CC6-B401-13694666ED5F}" presName="imgShp" presStyleLbl="fgImgPlace1" presStyleIdx="10" presStyleCnt="11"/>
      <dgm:spPr/>
    </dgm:pt>
    <dgm:pt modelId="{7BEE6E75-C5FD-4973-8CB0-CAEE2CA033C4}" type="pres">
      <dgm:prSet presAssocID="{CA2D5D97-203E-4CC6-B401-13694666ED5F}" presName="txShp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3DE10-552F-439D-81DC-DC43D76AE945}" srcId="{28E87665-7265-4905-BD51-1533BF6FBF36}" destId="{6C051B72-AFC5-4E62-96BF-96FF3F029AFA}" srcOrd="3" destOrd="0" parTransId="{2374DB6D-C748-49FB-B508-1C108C18A172}" sibTransId="{0123F723-2A4A-481F-AEE0-E5C39F9970BB}"/>
    <dgm:cxn modelId="{FC9D3FA7-CDCC-431C-B514-4DD007F27548}" type="presOf" srcId="{02D14386-8426-4968-9940-FB6B53112F21}" destId="{40A9B391-2427-42EE-9438-224E4E74E380}" srcOrd="0" destOrd="0" presId="urn:microsoft.com/office/officeart/2005/8/layout/vList3"/>
    <dgm:cxn modelId="{B135A6BC-6E6D-4A16-AC0D-4888E0CC3390}" type="presOf" srcId="{BD635E97-947D-4310-9CA5-3934FBE1605E}" destId="{D58BD0D0-2881-44FF-982F-A47EC3360A1A}" srcOrd="0" destOrd="0" presId="urn:microsoft.com/office/officeart/2005/8/layout/vList3"/>
    <dgm:cxn modelId="{91D2F29A-9CEF-4EC3-BBD4-F65063220AF8}" srcId="{28E87665-7265-4905-BD51-1533BF6FBF36}" destId="{73449405-44C0-4D56-A318-5480AE6D6872}" srcOrd="0" destOrd="0" parTransId="{7A55497A-82EC-4564-801E-2E74774AAC40}" sibTransId="{A1928835-64D7-4D08-866D-4B5D900EF7D6}"/>
    <dgm:cxn modelId="{B3157F49-4796-4569-A4FF-DAD5E7F289DF}" srcId="{28E87665-7265-4905-BD51-1533BF6FBF36}" destId="{CA2D5D97-203E-4CC6-B401-13694666ED5F}" srcOrd="10" destOrd="0" parTransId="{782A0DFD-8097-4905-B2B4-7E6D29042E42}" sibTransId="{B291E0A3-FABF-4EC8-BA02-576426519EF5}"/>
    <dgm:cxn modelId="{C8B0F737-C8FB-4154-9BBF-CB2469D542B9}" type="presOf" srcId="{A328C4ED-69F6-46B1-8F66-266B16C212FD}" destId="{67B041B7-EF0A-46C8-833C-FB836A801D51}" srcOrd="0" destOrd="0" presId="urn:microsoft.com/office/officeart/2005/8/layout/vList3"/>
    <dgm:cxn modelId="{0A487318-0179-45F5-9499-5C82E8F1F79F}" type="presOf" srcId="{CA2D5D97-203E-4CC6-B401-13694666ED5F}" destId="{7BEE6E75-C5FD-4973-8CB0-CAEE2CA033C4}" srcOrd="0" destOrd="0" presId="urn:microsoft.com/office/officeart/2005/8/layout/vList3"/>
    <dgm:cxn modelId="{CED2EDB2-0F68-4240-BB8F-AD4B9C223444}" srcId="{28E87665-7265-4905-BD51-1533BF6FBF36}" destId="{A328C4ED-69F6-46B1-8F66-266B16C212FD}" srcOrd="6" destOrd="0" parTransId="{102F7F1C-342F-4F87-B82C-FCBA165E8DA6}" sibTransId="{5140DE81-FF68-4DF1-A7DB-7A44FFB83233}"/>
    <dgm:cxn modelId="{49717E23-1C2D-48F0-82A0-A2E74207E06C}" type="presOf" srcId="{01F22185-E208-4BD7-9024-FF7DB7BB2933}" destId="{4D904D1A-B79E-4F85-B7EA-CCD2ADA5BE06}" srcOrd="0" destOrd="0" presId="urn:microsoft.com/office/officeart/2005/8/layout/vList3"/>
    <dgm:cxn modelId="{DDA4A303-EA1B-45E7-844F-3B82101AFC99}" type="presOf" srcId="{5075F600-ABEE-40EB-AB77-183FDFB94B81}" destId="{8A937C75-3CE6-4339-B23E-0F3F63CCBE3A}" srcOrd="0" destOrd="0" presId="urn:microsoft.com/office/officeart/2005/8/layout/vList3"/>
    <dgm:cxn modelId="{1CB40E19-4808-4CA2-857D-0FD466157D61}" type="presOf" srcId="{28E87665-7265-4905-BD51-1533BF6FBF36}" destId="{60EA0F46-470D-424F-958B-94FEF04B6087}" srcOrd="0" destOrd="0" presId="urn:microsoft.com/office/officeart/2005/8/layout/vList3"/>
    <dgm:cxn modelId="{2FE4FACC-B262-41AE-ADE8-5033211087EC}" type="presOf" srcId="{73449405-44C0-4D56-A318-5480AE6D6872}" destId="{BF3C385E-BE5E-47FB-A447-751A6601B3D3}" srcOrd="0" destOrd="0" presId="urn:microsoft.com/office/officeart/2005/8/layout/vList3"/>
    <dgm:cxn modelId="{96530323-E70B-4052-9BDB-04FB61ABA9C1}" type="presOf" srcId="{FBC9A0B0-4A85-4CD1-B5E0-E2261A13D2DE}" destId="{5FD38D1F-AE4D-417D-9305-AA155C599CB1}" srcOrd="0" destOrd="0" presId="urn:microsoft.com/office/officeart/2005/8/layout/vList3"/>
    <dgm:cxn modelId="{28877DEC-7282-4A00-B776-85C18A7B633C}" type="presOf" srcId="{5C865756-2C19-424E-9D5E-4D4D758EB03C}" destId="{1EAC6666-9C69-47CC-B8CB-13E3D1389509}" srcOrd="0" destOrd="0" presId="urn:microsoft.com/office/officeart/2005/8/layout/vList3"/>
    <dgm:cxn modelId="{E36965AA-BF16-4047-8607-E4CC9897D06B}" type="presOf" srcId="{6C051B72-AFC5-4E62-96BF-96FF3F029AFA}" destId="{53E8971E-0E5B-49BA-BF3B-709BD040781D}" srcOrd="0" destOrd="0" presId="urn:microsoft.com/office/officeart/2005/8/layout/vList3"/>
    <dgm:cxn modelId="{02B5BC16-01DB-465E-850D-049D8AF0E9C0}" srcId="{28E87665-7265-4905-BD51-1533BF6FBF36}" destId="{717287A8-E9B4-4557-9A1E-1E1D775119D8}" srcOrd="1" destOrd="0" parTransId="{F741F26D-DCA4-4D58-BE39-AEC0592FBC94}" sibTransId="{F9BAEF4A-1741-49AD-BCC0-1A5CDA97601D}"/>
    <dgm:cxn modelId="{15039F05-04A0-41AD-88BD-83AFC51C2B87}" srcId="{28E87665-7265-4905-BD51-1533BF6FBF36}" destId="{BD635E97-947D-4310-9CA5-3934FBE1605E}" srcOrd="2" destOrd="0" parTransId="{27BE1746-CB75-4D88-8AA6-98644663059F}" sibTransId="{62624476-90BE-4776-9ACC-BE82C69AE599}"/>
    <dgm:cxn modelId="{D4887AD1-58D2-4EB6-BEDC-48A07AA2F332}" srcId="{28E87665-7265-4905-BD51-1533BF6FBF36}" destId="{FBC9A0B0-4A85-4CD1-B5E0-E2261A13D2DE}" srcOrd="7" destOrd="0" parTransId="{E195B786-9EBD-4F61-87DE-A67169274588}" sibTransId="{86D8EDC6-F683-43C2-AFA5-FD0D92F3C1C5}"/>
    <dgm:cxn modelId="{68CF43B6-033F-4583-B60F-7AF0201B889F}" type="presOf" srcId="{717287A8-E9B4-4557-9A1E-1E1D775119D8}" destId="{4F0B0907-58B0-4B3F-AB4D-A3331B19416A}" srcOrd="0" destOrd="0" presId="urn:microsoft.com/office/officeart/2005/8/layout/vList3"/>
    <dgm:cxn modelId="{526B4FB1-15E6-4211-BF59-F36515784FED}" srcId="{28E87665-7265-4905-BD51-1533BF6FBF36}" destId="{02D14386-8426-4968-9940-FB6B53112F21}" srcOrd="8" destOrd="0" parTransId="{5C24AF8D-E82B-4285-998F-7B73210D13F1}" sibTransId="{AF01666F-7776-456D-9220-28BF6D392A14}"/>
    <dgm:cxn modelId="{C591091B-871D-4517-9DBA-5A0534E81041}" srcId="{28E87665-7265-4905-BD51-1533BF6FBF36}" destId="{5C865756-2C19-424E-9D5E-4D4D758EB03C}" srcOrd="9" destOrd="0" parTransId="{3AA3A8EA-7491-4E58-A389-22B78F3312B2}" sibTransId="{245475BD-42ED-4B75-B927-10B42620BB4C}"/>
    <dgm:cxn modelId="{F2425DDC-F9F1-468A-A681-AD257ABFF5F5}" srcId="{28E87665-7265-4905-BD51-1533BF6FBF36}" destId="{5075F600-ABEE-40EB-AB77-183FDFB94B81}" srcOrd="5" destOrd="0" parTransId="{01FA443E-DCF5-4AC7-A330-62B6A8D52600}" sibTransId="{D3A88D45-BD99-4695-9544-8DFD14C713B8}"/>
    <dgm:cxn modelId="{E6F9830E-1D69-464A-8017-B92AE89213BC}" srcId="{28E87665-7265-4905-BD51-1533BF6FBF36}" destId="{01F22185-E208-4BD7-9024-FF7DB7BB2933}" srcOrd="4" destOrd="0" parTransId="{E6776A07-9761-4A27-9DB9-60BAE1C24ABF}" sibTransId="{49792FCA-A58F-4B62-BB5A-E0CF32843CB0}"/>
    <dgm:cxn modelId="{B80FDE2C-40E1-4036-A214-0071E9ECDAC2}" type="presParOf" srcId="{60EA0F46-470D-424F-958B-94FEF04B6087}" destId="{C8ADA206-E662-4DD5-934D-39200726372F}" srcOrd="0" destOrd="0" presId="urn:microsoft.com/office/officeart/2005/8/layout/vList3"/>
    <dgm:cxn modelId="{F9CD7134-67CC-4D08-AF4D-45EE43FD4034}" type="presParOf" srcId="{C8ADA206-E662-4DD5-934D-39200726372F}" destId="{6DB3BE2A-CA04-4C68-AEF3-545AA1A97E50}" srcOrd="0" destOrd="0" presId="urn:microsoft.com/office/officeart/2005/8/layout/vList3"/>
    <dgm:cxn modelId="{00E0C61E-BCD1-4D1F-BB81-4CA364B45794}" type="presParOf" srcId="{C8ADA206-E662-4DD5-934D-39200726372F}" destId="{BF3C385E-BE5E-47FB-A447-751A6601B3D3}" srcOrd="1" destOrd="0" presId="urn:microsoft.com/office/officeart/2005/8/layout/vList3"/>
    <dgm:cxn modelId="{029804EF-AADA-4B6B-B80D-C7335F097A84}" type="presParOf" srcId="{60EA0F46-470D-424F-958B-94FEF04B6087}" destId="{3ECCC18B-B1A0-4227-B6F8-9BE002FA736C}" srcOrd="1" destOrd="0" presId="urn:microsoft.com/office/officeart/2005/8/layout/vList3"/>
    <dgm:cxn modelId="{C7AE42E5-3DF4-43E7-9B71-26121EBF053C}" type="presParOf" srcId="{60EA0F46-470D-424F-958B-94FEF04B6087}" destId="{79418579-EB52-4E66-857F-C18BB1B197EA}" srcOrd="2" destOrd="0" presId="urn:microsoft.com/office/officeart/2005/8/layout/vList3"/>
    <dgm:cxn modelId="{2F149ADB-8530-4C89-A9ED-6138A1D688BB}" type="presParOf" srcId="{79418579-EB52-4E66-857F-C18BB1B197EA}" destId="{9A56833A-AE8B-4097-9A9D-FFB8F4C740B2}" srcOrd="0" destOrd="0" presId="urn:microsoft.com/office/officeart/2005/8/layout/vList3"/>
    <dgm:cxn modelId="{D75CA30E-0F89-4DD3-9946-8B09A6013CA1}" type="presParOf" srcId="{79418579-EB52-4E66-857F-C18BB1B197EA}" destId="{4F0B0907-58B0-4B3F-AB4D-A3331B19416A}" srcOrd="1" destOrd="0" presId="urn:microsoft.com/office/officeart/2005/8/layout/vList3"/>
    <dgm:cxn modelId="{CC04419B-96B9-4636-AE82-E57BDCDB8465}" type="presParOf" srcId="{60EA0F46-470D-424F-958B-94FEF04B6087}" destId="{A8969915-2571-4174-B14B-25C8EA26A36E}" srcOrd="3" destOrd="0" presId="urn:microsoft.com/office/officeart/2005/8/layout/vList3"/>
    <dgm:cxn modelId="{EE19EFBA-2865-4522-A2E0-725455E4958B}" type="presParOf" srcId="{60EA0F46-470D-424F-958B-94FEF04B6087}" destId="{CFCC91F8-C820-41D9-8A1B-4CD784FF6297}" srcOrd="4" destOrd="0" presId="urn:microsoft.com/office/officeart/2005/8/layout/vList3"/>
    <dgm:cxn modelId="{F5CA2031-A849-4B64-8CFB-686699357BB1}" type="presParOf" srcId="{CFCC91F8-C820-41D9-8A1B-4CD784FF6297}" destId="{8B17BE9A-F886-472E-B736-13B13A59567F}" srcOrd="0" destOrd="0" presId="urn:microsoft.com/office/officeart/2005/8/layout/vList3"/>
    <dgm:cxn modelId="{B07B1134-7DF0-4EA1-8524-9F4D1C9C20EC}" type="presParOf" srcId="{CFCC91F8-C820-41D9-8A1B-4CD784FF6297}" destId="{D58BD0D0-2881-44FF-982F-A47EC3360A1A}" srcOrd="1" destOrd="0" presId="urn:microsoft.com/office/officeart/2005/8/layout/vList3"/>
    <dgm:cxn modelId="{9142F41A-E210-44BA-84D2-FDCE05ACD6DB}" type="presParOf" srcId="{60EA0F46-470D-424F-958B-94FEF04B6087}" destId="{CF1E7DA2-8EF4-4D5E-B933-EFF5E13409DF}" srcOrd="5" destOrd="0" presId="urn:microsoft.com/office/officeart/2005/8/layout/vList3"/>
    <dgm:cxn modelId="{B05382E7-048A-4815-9D4B-76979F076E28}" type="presParOf" srcId="{60EA0F46-470D-424F-958B-94FEF04B6087}" destId="{EE8E9C12-A280-4332-8769-DDDFBB07FB48}" srcOrd="6" destOrd="0" presId="urn:microsoft.com/office/officeart/2005/8/layout/vList3"/>
    <dgm:cxn modelId="{ED29C7D2-3255-4C87-AB88-6E8CD1F88CD2}" type="presParOf" srcId="{EE8E9C12-A280-4332-8769-DDDFBB07FB48}" destId="{A1106D3A-7ADF-457E-9283-0DA47D2E6418}" srcOrd="0" destOrd="0" presId="urn:microsoft.com/office/officeart/2005/8/layout/vList3"/>
    <dgm:cxn modelId="{B769E797-1C65-4E2B-B8A0-C86414CDA971}" type="presParOf" srcId="{EE8E9C12-A280-4332-8769-DDDFBB07FB48}" destId="{53E8971E-0E5B-49BA-BF3B-709BD040781D}" srcOrd="1" destOrd="0" presId="urn:microsoft.com/office/officeart/2005/8/layout/vList3"/>
    <dgm:cxn modelId="{39915A53-BCFE-4C99-8223-AF7F9B8CF60C}" type="presParOf" srcId="{60EA0F46-470D-424F-958B-94FEF04B6087}" destId="{1E74FAEF-E2E8-40E7-94C2-6E38AE810403}" srcOrd="7" destOrd="0" presId="urn:microsoft.com/office/officeart/2005/8/layout/vList3"/>
    <dgm:cxn modelId="{46483558-98DC-457C-9113-DB313B2C91D9}" type="presParOf" srcId="{60EA0F46-470D-424F-958B-94FEF04B6087}" destId="{E93AA4C2-EFC9-4FFB-8612-0E200C34A580}" srcOrd="8" destOrd="0" presId="urn:microsoft.com/office/officeart/2005/8/layout/vList3"/>
    <dgm:cxn modelId="{E9D0C99C-7108-4161-A6B1-2BF11B74B290}" type="presParOf" srcId="{E93AA4C2-EFC9-4FFB-8612-0E200C34A580}" destId="{939DA245-8E96-46F2-ABF5-5DD011F0EF87}" srcOrd="0" destOrd="0" presId="urn:microsoft.com/office/officeart/2005/8/layout/vList3"/>
    <dgm:cxn modelId="{9440E2A1-7CA1-42EA-A952-716D0DEE68C4}" type="presParOf" srcId="{E93AA4C2-EFC9-4FFB-8612-0E200C34A580}" destId="{4D904D1A-B79E-4F85-B7EA-CCD2ADA5BE06}" srcOrd="1" destOrd="0" presId="urn:microsoft.com/office/officeart/2005/8/layout/vList3"/>
    <dgm:cxn modelId="{0E721456-8BD7-4C18-ACB2-9406BE3A773B}" type="presParOf" srcId="{60EA0F46-470D-424F-958B-94FEF04B6087}" destId="{70AD3149-9285-4EDB-966B-D1561BAC5799}" srcOrd="9" destOrd="0" presId="urn:microsoft.com/office/officeart/2005/8/layout/vList3"/>
    <dgm:cxn modelId="{97E0D792-A228-4471-B364-B6CAE0FECB7F}" type="presParOf" srcId="{60EA0F46-470D-424F-958B-94FEF04B6087}" destId="{EFBB48EE-C278-4136-BF85-B11F37C66DCD}" srcOrd="10" destOrd="0" presId="urn:microsoft.com/office/officeart/2005/8/layout/vList3"/>
    <dgm:cxn modelId="{3FD1ED24-AB77-44C4-BDB0-65E9DEA3A2AD}" type="presParOf" srcId="{EFBB48EE-C278-4136-BF85-B11F37C66DCD}" destId="{952F73E8-88CF-46D4-9594-7847B40756FD}" srcOrd="0" destOrd="0" presId="urn:microsoft.com/office/officeart/2005/8/layout/vList3"/>
    <dgm:cxn modelId="{13B48BE9-EE7C-4C4B-BB42-76BB8BEAD452}" type="presParOf" srcId="{EFBB48EE-C278-4136-BF85-B11F37C66DCD}" destId="{8A937C75-3CE6-4339-B23E-0F3F63CCBE3A}" srcOrd="1" destOrd="0" presId="urn:microsoft.com/office/officeart/2005/8/layout/vList3"/>
    <dgm:cxn modelId="{225867BD-3F25-4123-BCCB-C4DEF2BB1CBA}" type="presParOf" srcId="{60EA0F46-470D-424F-958B-94FEF04B6087}" destId="{E7F29575-5459-4029-95ED-9694DC027348}" srcOrd="11" destOrd="0" presId="urn:microsoft.com/office/officeart/2005/8/layout/vList3"/>
    <dgm:cxn modelId="{FBD4188B-20F2-492E-99CA-9C1A3FFCC5FD}" type="presParOf" srcId="{60EA0F46-470D-424F-958B-94FEF04B6087}" destId="{0C64EC7B-B9F5-4F50-AB26-E6AAA86FE189}" srcOrd="12" destOrd="0" presId="urn:microsoft.com/office/officeart/2005/8/layout/vList3"/>
    <dgm:cxn modelId="{A8395E30-A963-4AD9-9815-B26EED7EADBF}" type="presParOf" srcId="{0C64EC7B-B9F5-4F50-AB26-E6AAA86FE189}" destId="{AE91A916-D70B-4E0C-B3F4-7682F63FA6E7}" srcOrd="0" destOrd="0" presId="urn:microsoft.com/office/officeart/2005/8/layout/vList3"/>
    <dgm:cxn modelId="{60A8816D-27E9-4307-9ACC-4F1810CE1106}" type="presParOf" srcId="{0C64EC7B-B9F5-4F50-AB26-E6AAA86FE189}" destId="{67B041B7-EF0A-46C8-833C-FB836A801D51}" srcOrd="1" destOrd="0" presId="urn:microsoft.com/office/officeart/2005/8/layout/vList3"/>
    <dgm:cxn modelId="{F295D8A8-9D04-435A-AB5C-DCC0F86538CC}" type="presParOf" srcId="{60EA0F46-470D-424F-958B-94FEF04B6087}" destId="{C1CBB20C-ADA2-4E97-AEB8-5636BBB0A718}" srcOrd="13" destOrd="0" presId="urn:microsoft.com/office/officeart/2005/8/layout/vList3"/>
    <dgm:cxn modelId="{08BF4391-EA13-4587-9CF6-33A21A2CE9D9}" type="presParOf" srcId="{60EA0F46-470D-424F-958B-94FEF04B6087}" destId="{62FBE287-3FBF-4274-9AD0-F41B7F9DCCA8}" srcOrd="14" destOrd="0" presId="urn:microsoft.com/office/officeart/2005/8/layout/vList3"/>
    <dgm:cxn modelId="{047B5E09-0A98-47B8-87D7-FA3E6D42A35D}" type="presParOf" srcId="{62FBE287-3FBF-4274-9AD0-F41B7F9DCCA8}" destId="{86EB7D60-C0CE-4B1C-9C08-5DAED61BD9CD}" srcOrd="0" destOrd="0" presId="urn:microsoft.com/office/officeart/2005/8/layout/vList3"/>
    <dgm:cxn modelId="{6B2D40FA-2EB5-4E7A-BA7B-7CD0C441127D}" type="presParOf" srcId="{62FBE287-3FBF-4274-9AD0-F41B7F9DCCA8}" destId="{5FD38D1F-AE4D-417D-9305-AA155C599CB1}" srcOrd="1" destOrd="0" presId="urn:microsoft.com/office/officeart/2005/8/layout/vList3"/>
    <dgm:cxn modelId="{4143ADED-02B2-4C3C-A161-C51BFB6ED238}" type="presParOf" srcId="{60EA0F46-470D-424F-958B-94FEF04B6087}" destId="{B029C7BC-B27C-41F9-9E27-ED8E3C349C0D}" srcOrd="15" destOrd="0" presId="urn:microsoft.com/office/officeart/2005/8/layout/vList3"/>
    <dgm:cxn modelId="{406295FB-67D5-4DC8-BCD2-841BA8B93625}" type="presParOf" srcId="{60EA0F46-470D-424F-958B-94FEF04B6087}" destId="{B03D0547-7EA5-4AAE-8D4E-9552CD4EBABA}" srcOrd="16" destOrd="0" presId="urn:microsoft.com/office/officeart/2005/8/layout/vList3"/>
    <dgm:cxn modelId="{38966CED-A1F3-40BD-AE1D-C87C26035F81}" type="presParOf" srcId="{B03D0547-7EA5-4AAE-8D4E-9552CD4EBABA}" destId="{63D8A175-02E9-4E80-A2CD-7DBFCDE04AD4}" srcOrd="0" destOrd="0" presId="urn:microsoft.com/office/officeart/2005/8/layout/vList3"/>
    <dgm:cxn modelId="{CD1A88E5-1985-4CE7-A1DD-517A43E80498}" type="presParOf" srcId="{B03D0547-7EA5-4AAE-8D4E-9552CD4EBABA}" destId="{40A9B391-2427-42EE-9438-224E4E74E380}" srcOrd="1" destOrd="0" presId="urn:microsoft.com/office/officeart/2005/8/layout/vList3"/>
    <dgm:cxn modelId="{1E392D67-D67F-4019-8A91-34E2D3EE1191}" type="presParOf" srcId="{60EA0F46-470D-424F-958B-94FEF04B6087}" destId="{3AFC92FF-EAD1-4694-A37D-C1E7A912D9ED}" srcOrd="17" destOrd="0" presId="urn:microsoft.com/office/officeart/2005/8/layout/vList3"/>
    <dgm:cxn modelId="{3C25363F-910D-4CDC-9533-C095441B10D1}" type="presParOf" srcId="{60EA0F46-470D-424F-958B-94FEF04B6087}" destId="{A6893881-D9D7-4D36-987A-A5F5EC7B10B9}" srcOrd="18" destOrd="0" presId="urn:microsoft.com/office/officeart/2005/8/layout/vList3"/>
    <dgm:cxn modelId="{2F3430F4-66CA-45CA-B70D-22EF90A8E8CD}" type="presParOf" srcId="{A6893881-D9D7-4D36-987A-A5F5EC7B10B9}" destId="{FDC548F0-3BC1-4667-9B82-60B4902142F1}" srcOrd="0" destOrd="0" presId="urn:microsoft.com/office/officeart/2005/8/layout/vList3"/>
    <dgm:cxn modelId="{BDB25D3B-9D40-4DCA-8DC2-0748EA777E4C}" type="presParOf" srcId="{A6893881-D9D7-4D36-987A-A5F5EC7B10B9}" destId="{1EAC6666-9C69-47CC-B8CB-13E3D1389509}" srcOrd="1" destOrd="0" presId="urn:microsoft.com/office/officeart/2005/8/layout/vList3"/>
    <dgm:cxn modelId="{7304250B-2446-46A3-91AA-AA2C35703FBA}" type="presParOf" srcId="{60EA0F46-470D-424F-958B-94FEF04B6087}" destId="{2B42117F-69CF-4509-8DD6-484D992E37C2}" srcOrd="19" destOrd="0" presId="urn:microsoft.com/office/officeart/2005/8/layout/vList3"/>
    <dgm:cxn modelId="{0D1CFFED-F35F-4F2C-8085-5682787CCAD0}" type="presParOf" srcId="{60EA0F46-470D-424F-958B-94FEF04B6087}" destId="{358EDA04-718F-4E99-9813-85E9B745E7EB}" srcOrd="20" destOrd="0" presId="urn:microsoft.com/office/officeart/2005/8/layout/vList3"/>
    <dgm:cxn modelId="{C66BFEFC-83A4-458E-BE4B-B014ABD3F16F}" type="presParOf" srcId="{358EDA04-718F-4E99-9813-85E9B745E7EB}" destId="{2874E9BB-35F7-4CDF-8B9A-2D4A62EA108A}" srcOrd="0" destOrd="0" presId="urn:microsoft.com/office/officeart/2005/8/layout/vList3"/>
    <dgm:cxn modelId="{466635F1-51FA-4CEE-84BA-97A11DDAA8A4}" type="presParOf" srcId="{358EDA04-718F-4E99-9813-85E9B745E7EB}" destId="{7BEE6E75-C5FD-4973-8CB0-CAEE2CA033C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4814C6-6D08-4572-AC08-A9C0D24E0DC5}" type="doc">
      <dgm:prSet loTypeId="urn:microsoft.com/office/officeart/2005/8/layout/cycle7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237CFEE-3E94-4406-88F2-BB75D569E49D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Работа в команде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29BB12-EC29-4A2F-A508-37B9226AA939}" type="parTrans" cxnId="{57E84CB1-A0BF-454D-B465-141FBA7099B0}">
      <dgm:prSet/>
      <dgm:spPr/>
      <dgm:t>
        <a:bodyPr/>
        <a:lstStyle/>
        <a:p>
          <a:endParaRPr lang="ru-RU"/>
        </a:p>
      </dgm:t>
    </dgm:pt>
    <dgm:pt modelId="{9E01AAAA-E5C2-4FBF-A074-B5FACB25F560}" type="sibTrans" cxnId="{57E84CB1-A0BF-454D-B465-141FBA7099B0}">
      <dgm:prSet/>
      <dgm:spPr>
        <a:solidFill>
          <a:srgbClr val="0000FF"/>
        </a:solidFill>
      </dgm:spPr>
      <dgm:t>
        <a:bodyPr/>
        <a:lstStyle/>
        <a:p>
          <a:endParaRPr lang="ru-RU"/>
        </a:p>
      </dgm:t>
    </dgm:pt>
    <dgm:pt modelId="{922E869A-5D33-4D02-8A14-3BB7279F9108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Саморазвитие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12686C-5FC2-4463-9EBB-7955ECB2E374}" type="parTrans" cxnId="{E3E4F5FF-7EC4-4151-88ED-684B89E97428}">
      <dgm:prSet/>
      <dgm:spPr/>
      <dgm:t>
        <a:bodyPr/>
        <a:lstStyle/>
        <a:p>
          <a:endParaRPr lang="ru-RU"/>
        </a:p>
      </dgm:t>
    </dgm:pt>
    <dgm:pt modelId="{EFCCF881-7449-4EE2-94BE-D6E30910B3F0}" type="sibTrans" cxnId="{E3E4F5FF-7EC4-4151-88ED-684B89E97428}">
      <dgm:prSet/>
      <dgm:spPr>
        <a:solidFill>
          <a:srgbClr val="0000FF"/>
        </a:solidFill>
      </dgm:spPr>
      <dgm:t>
        <a:bodyPr/>
        <a:lstStyle/>
        <a:p>
          <a:endParaRPr lang="ru-RU"/>
        </a:p>
      </dgm:t>
    </dgm:pt>
    <dgm:pt modelId="{E0BFCC12-E9E0-47B6-82CC-62290C3E5ED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Творчество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529497-094A-42AA-A0BD-82680FC7E5E7}" type="parTrans" cxnId="{CAE8CD8C-2F94-4C3A-81F1-FFDE102ABF04}">
      <dgm:prSet/>
      <dgm:spPr/>
      <dgm:t>
        <a:bodyPr/>
        <a:lstStyle/>
        <a:p>
          <a:endParaRPr lang="ru-RU"/>
        </a:p>
      </dgm:t>
    </dgm:pt>
    <dgm:pt modelId="{8C86B7DE-C128-462D-9578-C1679A56D7C6}" type="sibTrans" cxnId="{CAE8CD8C-2F94-4C3A-81F1-FFDE102ABF04}">
      <dgm:prSet/>
      <dgm:spPr>
        <a:solidFill>
          <a:srgbClr val="0000FF"/>
        </a:solidFill>
      </dgm:spPr>
      <dgm:t>
        <a:bodyPr/>
        <a:lstStyle/>
        <a:p>
          <a:endParaRPr lang="ru-RU"/>
        </a:p>
      </dgm:t>
    </dgm:pt>
    <dgm:pt modelId="{DD332D68-78C0-4656-A6FF-0EC138F9A4C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Взаимное обучение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E2793AA-EB09-4AD5-9195-9B7999DB3B68}" type="parTrans" cxnId="{F7B4F3CC-4BE4-484C-88BD-F74586EA7B01}">
      <dgm:prSet/>
      <dgm:spPr/>
      <dgm:t>
        <a:bodyPr/>
        <a:lstStyle/>
        <a:p>
          <a:endParaRPr lang="ru-RU"/>
        </a:p>
      </dgm:t>
    </dgm:pt>
    <dgm:pt modelId="{45EB9A6F-3A6D-4099-B8AD-BB2AACBA11D9}" type="sibTrans" cxnId="{F7B4F3CC-4BE4-484C-88BD-F74586EA7B01}">
      <dgm:prSet/>
      <dgm:spPr>
        <a:solidFill>
          <a:srgbClr val="0000FF"/>
        </a:solidFill>
      </dgm:spPr>
      <dgm:t>
        <a:bodyPr/>
        <a:lstStyle/>
        <a:p>
          <a:endParaRPr lang="ru-RU"/>
        </a:p>
      </dgm:t>
    </dgm:pt>
    <dgm:pt modelId="{BBF93FEB-2988-4BCD-9E64-11854F904BE0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Образование по личной траектории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BC33C0-D011-4C0B-95C5-C58571183EDA}" type="parTrans" cxnId="{626F1623-B0A7-495C-B34D-1DE7C4D2382B}">
      <dgm:prSet/>
      <dgm:spPr/>
      <dgm:t>
        <a:bodyPr/>
        <a:lstStyle/>
        <a:p>
          <a:endParaRPr lang="ru-RU"/>
        </a:p>
      </dgm:t>
    </dgm:pt>
    <dgm:pt modelId="{5F82323B-01A4-424A-880F-934C56F74814}" type="sibTrans" cxnId="{626F1623-B0A7-495C-B34D-1DE7C4D2382B}">
      <dgm:prSet/>
      <dgm:spPr>
        <a:solidFill>
          <a:srgbClr val="0000FF"/>
        </a:solidFill>
      </dgm:spPr>
      <dgm:t>
        <a:bodyPr/>
        <a:lstStyle/>
        <a:p>
          <a:endParaRPr lang="ru-RU">
            <a:solidFill>
              <a:srgbClr val="0000FF"/>
            </a:solidFill>
          </a:endParaRPr>
        </a:p>
      </dgm:t>
    </dgm:pt>
    <dgm:pt modelId="{AF18C90E-E127-4B18-8A06-A6DC8B5B07F1}" type="pres">
      <dgm:prSet presAssocID="{C84814C6-6D08-4572-AC08-A9C0D24E0DC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8A5E22-2EC6-47B6-87C8-6732FD8B96DF}" type="pres">
      <dgm:prSet presAssocID="{8237CFEE-3E94-4406-88F2-BB75D569E49D}" presName="node" presStyleLbl="node1" presStyleIdx="0" presStyleCnt="5" custRadScaleRad="88411" custRadScaleInc="-47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C4492B-9965-4AA2-8F69-D74CC736719F}" type="pres">
      <dgm:prSet presAssocID="{9E01AAAA-E5C2-4FBF-A074-B5FACB25F560}" presName="sibTrans" presStyleLbl="sibTrans2D1" presStyleIdx="0" presStyleCnt="5" custAng="21299416" custScaleX="192345" custLinFactY="-35457" custLinFactNeighborX="82079" custLinFactNeighborY="-100000"/>
      <dgm:spPr/>
      <dgm:t>
        <a:bodyPr/>
        <a:lstStyle/>
        <a:p>
          <a:endParaRPr lang="ru-RU"/>
        </a:p>
      </dgm:t>
    </dgm:pt>
    <dgm:pt modelId="{81608603-F91A-4B56-9244-FEC32687D8A4}" type="pres">
      <dgm:prSet presAssocID="{9E01AAAA-E5C2-4FBF-A074-B5FACB25F560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C194D8E-B9DC-4ADD-B9A3-F28A1229C103}" type="pres">
      <dgm:prSet presAssocID="{922E869A-5D33-4D02-8A14-3BB7279F9108}" presName="node" presStyleLbl="node1" presStyleIdx="1" presStyleCnt="5" custRadScaleRad="106021" custRadScaleInc="24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B8CD1-D561-4957-AF02-F57E0EB06A14}" type="pres">
      <dgm:prSet presAssocID="{EFCCF881-7449-4EE2-94BE-D6E30910B3F0}" presName="sibTrans" presStyleLbl="sibTrans2D1" presStyleIdx="1" presStyleCnt="5" custScaleX="137056" custLinFactNeighborX="19351" custLinFactNeighborY="7313" custRadScaleRad="200022" custRadScaleInc="-2147483648"/>
      <dgm:spPr/>
      <dgm:t>
        <a:bodyPr/>
        <a:lstStyle/>
        <a:p>
          <a:endParaRPr lang="ru-RU"/>
        </a:p>
      </dgm:t>
    </dgm:pt>
    <dgm:pt modelId="{3F733D6C-D817-4F05-9E55-0C9CE6C8B09E}" type="pres">
      <dgm:prSet presAssocID="{EFCCF881-7449-4EE2-94BE-D6E30910B3F0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71FCEBE4-8CF4-4D02-A4FA-07EC984A231D}" type="pres">
      <dgm:prSet presAssocID="{E0BFCC12-E9E0-47B6-82CC-62290C3E5EDB}" presName="node" presStyleLbl="node1" presStyleIdx="2" presStyleCnt="5" custRadScaleRad="84176" custRadScaleInc="-15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6F6750-042A-4736-B06A-99177928C777}" type="pres">
      <dgm:prSet presAssocID="{8C86B7DE-C128-462D-9578-C1679A56D7C6}" presName="sibTrans" presStyleLbl="sibTrans2D1" presStyleIdx="2" presStyleCnt="5" custAng="30674"/>
      <dgm:spPr/>
      <dgm:t>
        <a:bodyPr/>
        <a:lstStyle/>
        <a:p>
          <a:endParaRPr lang="ru-RU"/>
        </a:p>
      </dgm:t>
    </dgm:pt>
    <dgm:pt modelId="{115843E9-CCA1-4435-B94B-8C85A31FD964}" type="pres">
      <dgm:prSet presAssocID="{8C86B7DE-C128-462D-9578-C1679A56D7C6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2B86B2F5-CBDB-4F4E-A7C3-61DC031EAEAA}" type="pres">
      <dgm:prSet presAssocID="{DD332D68-78C0-4656-A6FF-0EC138F9A4C7}" presName="node" presStyleLbl="node1" presStyleIdx="3" presStyleCnt="5" custRadScaleRad="84472" custRadScaleInc="162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C0B2E8-B6C7-45D0-A800-EA98ADC5432D}" type="pres">
      <dgm:prSet presAssocID="{45EB9A6F-3A6D-4099-B8AD-BB2AACBA11D9}" presName="sibTrans" presStyleLbl="sibTrans2D1" presStyleIdx="3" presStyleCnt="5" custScaleX="130955" custLinFactNeighborX="-43080" custLinFactNeighborY="3983"/>
      <dgm:spPr/>
      <dgm:t>
        <a:bodyPr/>
        <a:lstStyle/>
        <a:p>
          <a:endParaRPr lang="ru-RU"/>
        </a:p>
      </dgm:t>
    </dgm:pt>
    <dgm:pt modelId="{E0112E32-009C-4EF0-A91D-139CA04F957F}" type="pres">
      <dgm:prSet presAssocID="{45EB9A6F-3A6D-4099-B8AD-BB2AACBA11D9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544D05FC-5C4B-4545-93B0-44C4AC9123BA}" type="pres">
      <dgm:prSet presAssocID="{BBF93FEB-2988-4BCD-9E64-11854F904BE0}" presName="node" presStyleLbl="node1" presStyleIdx="4" presStyleCnt="5" custRadScaleRad="107109" custRadScaleInc="-273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14292E-41AA-4898-9B8A-59DA0A412A1A}" type="pres">
      <dgm:prSet presAssocID="{5F82323B-01A4-424A-880F-934C56F74814}" presName="sibTrans" presStyleLbl="sibTrans2D1" presStyleIdx="4" presStyleCnt="5" custAng="21096665" custScaleX="196674" custLinFactNeighborX="-73470" custLinFactNeighborY="-99311"/>
      <dgm:spPr/>
      <dgm:t>
        <a:bodyPr/>
        <a:lstStyle/>
        <a:p>
          <a:endParaRPr lang="ru-RU"/>
        </a:p>
      </dgm:t>
    </dgm:pt>
    <dgm:pt modelId="{E9BE3704-4EE4-4E42-984D-2D0546325D0B}" type="pres">
      <dgm:prSet presAssocID="{5F82323B-01A4-424A-880F-934C56F74814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AFFD099-331A-4EC4-A503-E3F8118CD068}" type="presOf" srcId="{5F82323B-01A4-424A-880F-934C56F74814}" destId="{E9BE3704-4EE4-4E42-984D-2D0546325D0B}" srcOrd="1" destOrd="0" presId="urn:microsoft.com/office/officeart/2005/8/layout/cycle7"/>
    <dgm:cxn modelId="{512CF413-D2FD-4BF3-AEDE-07BD53ACDA09}" type="presOf" srcId="{DD332D68-78C0-4656-A6FF-0EC138F9A4C7}" destId="{2B86B2F5-CBDB-4F4E-A7C3-61DC031EAEAA}" srcOrd="0" destOrd="0" presId="urn:microsoft.com/office/officeart/2005/8/layout/cycle7"/>
    <dgm:cxn modelId="{5B280976-F047-4650-8133-F74983D749EB}" type="presOf" srcId="{8237CFEE-3E94-4406-88F2-BB75D569E49D}" destId="{A18A5E22-2EC6-47B6-87C8-6732FD8B96DF}" srcOrd="0" destOrd="0" presId="urn:microsoft.com/office/officeart/2005/8/layout/cycle7"/>
    <dgm:cxn modelId="{F7B4F3CC-4BE4-484C-88BD-F74586EA7B01}" srcId="{C84814C6-6D08-4572-AC08-A9C0D24E0DC5}" destId="{DD332D68-78C0-4656-A6FF-0EC138F9A4C7}" srcOrd="3" destOrd="0" parTransId="{9E2793AA-EB09-4AD5-9195-9B7999DB3B68}" sibTransId="{45EB9A6F-3A6D-4099-B8AD-BB2AACBA11D9}"/>
    <dgm:cxn modelId="{C9963D43-81FF-4E7C-A64E-819F6968F7E3}" type="presOf" srcId="{9E01AAAA-E5C2-4FBF-A074-B5FACB25F560}" destId="{00C4492B-9965-4AA2-8F69-D74CC736719F}" srcOrd="0" destOrd="0" presId="urn:microsoft.com/office/officeart/2005/8/layout/cycle7"/>
    <dgm:cxn modelId="{EFA7F244-9765-4B3A-9145-B72DD7521F03}" type="presOf" srcId="{9E01AAAA-E5C2-4FBF-A074-B5FACB25F560}" destId="{81608603-F91A-4B56-9244-FEC32687D8A4}" srcOrd="1" destOrd="0" presId="urn:microsoft.com/office/officeart/2005/8/layout/cycle7"/>
    <dgm:cxn modelId="{7EC7D868-C3F6-47F0-B014-EBA07F96C566}" type="presOf" srcId="{EFCCF881-7449-4EE2-94BE-D6E30910B3F0}" destId="{3F733D6C-D817-4F05-9E55-0C9CE6C8B09E}" srcOrd="1" destOrd="0" presId="urn:microsoft.com/office/officeart/2005/8/layout/cycle7"/>
    <dgm:cxn modelId="{37BDFB77-13CC-45D5-A859-DB58C6A460F5}" type="presOf" srcId="{E0BFCC12-E9E0-47B6-82CC-62290C3E5EDB}" destId="{71FCEBE4-8CF4-4D02-A4FA-07EC984A231D}" srcOrd="0" destOrd="0" presId="urn:microsoft.com/office/officeart/2005/8/layout/cycle7"/>
    <dgm:cxn modelId="{08CABED8-BDA3-4488-9EAA-8855FD934E7F}" type="presOf" srcId="{8C86B7DE-C128-462D-9578-C1679A56D7C6}" destId="{136F6750-042A-4736-B06A-99177928C777}" srcOrd="0" destOrd="0" presId="urn:microsoft.com/office/officeart/2005/8/layout/cycle7"/>
    <dgm:cxn modelId="{FB470E8B-C4A9-482F-A089-D17B23E12F9C}" type="presOf" srcId="{5F82323B-01A4-424A-880F-934C56F74814}" destId="{9A14292E-41AA-4898-9B8A-59DA0A412A1A}" srcOrd="0" destOrd="0" presId="urn:microsoft.com/office/officeart/2005/8/layout/cycle7"/>
    <dgm:cxn modelId="{E3E4F5FF-7EC4-4151-88ED-684B89E97428}" srcId="{C84814C6-6D08-4572-AC08-A9C0D24E0DC5}" destId="{922E869A-5D33-4D02-8A14-3BB7279F9108}" srcOrd="1" destOrd="0" parTransId="{3212686C-5FC2-4463-9EBB-7955ECB2E374}" sibTransId="{EFCCF881-7449-4EE2-94BE-D6E30910B3F0}"/>
    <dgm:cxn modelId="{1C7282E0-343B-4E73-904A-C55BFA62DEA1}" type="presOf" srcId="{C84814C6-6D08-4572-AC08-A9C0D24E0DC5}" destId="{AF18C90E-E127-4B18-8A06-A6DC8B5B07F1}" srcOrd="0" destOrd="0" presId="urn:microsoft.com/office/officeart/2005/8/layout/cycle7"/>
    <dgm:cxn modelId="{30FAB3F0-2ED9-4F2C-8AD9-7C240B7BB5C9}" type="presOf" srcId="{8C86B7DE-C128-462D-9578-C1679A56D7C6}" destId="{115843E9-CCA1-4435-B94B-8C85A31FD964}" srcOrd="1" destOrd="0" presId="urn:microsoft.com/office/officeart/2005/8/layout/cycle7"/>
    <dgm:cxn modelId="{08D06162-8F16-4CF6-AEFC-44D8B715DE31}" type="presOf" srcId="{EFCCF881-7449-4EE2-94BE-D6E30910B3F0}" destId="{B0FB8CD1-D561-4957-AF02-F57E0EB06A14}" srcOrd="0" destOrd="0" presId="urn:microsoft.com/office/officeart/2005/8/layout/cycle7"/>
    <dgm:cxn modelId="{3F5F22DE-D69D-459E-BCA4-4F99EB965DF4}" type="presOf" srcId="{BBF93FEB-2988-4BCD-9E64-11854F904BE0}" destId="{544D05FC-5C4B-4545-93B0-44C4AC9123BA}" srcOrd="0" destOrd="0" presId="urn:microsoft.com/office/officeart/2005/8/layout/cycle7"/>
    <dgm:cxn modelId="{CAE8CD8C-2F94-4C3A-81F1-FFDE102ABF04}" srcId="{C84814C6-6D08-4572-AC08-A9C0D24E0DC5}" destId="{E0BFCC12-E9E0-47B6-82CC-62290C3E5EDB}" srcOrd="2" destOrd="0" parTransId="{7B529497-094A-42AA-A0BD-82680FC7E5E7}" sibTransId="{8C86B7DE-C128-462D-9578-C1679A56D7C6}"/>
    <dgm:cxn modelId="{F2F42651-03FE-4D7C-8AFD-B10214856802}" type="presOf" srcId="{922E869A-5D33-4D02-8A14-3BB7279F9108}" destId="{8C194D8E-B9DC-4ADD-B9A3-F28A1229C103}" srcOrd="0" destOrd="0" presId="urn:microsoft.com/office/officeart/2005/8/layout/cycle7"/>
    <dgm:cxn modelId="{526B585F-B7B2-4E27-9D01-A8D0344FC799}" type="presOf" srcId="{45EB9A6F-3A6D-4099-B8AD-BB2AACBA11D9}" destId="{43C0B2E8-B6C7-45D0-A800-EA98ADC5432D}" srcOrd="0" destOrd="0" presId="urn:microsoft.com/office/officeart/2005/8/layout/cycle7"/>
    <dgm:cxn modelId="{0B91CC7E-A4C2-4253-A40C-7A1EE552EE02}" type="presOf" srcId="{45EB9A6F-3A6D-4099-B8AD-BB2AACBA11D9}" destId="{E0112E32-009C-4EF0-A91D-139CA04F957F}" srcOrd="1" destOrd="0" presId="urn:microsoft.com/office/officeart/2005/8/layout/cycle7"/>
    <dgm:cxn modelId="{626F1623-B0A7-495C-B34D-1DE7C4D2382B}" srcId="{C84814C6-6D08-4572-AC08-A9C0D24E0DC5}" destId="{BBF93FEB-2988-4BCD-9E64-11854F904BE0}" srcOrd="4" destOrd="0" parTransId="{8ABC33C0-D011-4C0B-95C5-C58571183EDA}" sibTransId="{5F82323B-01A4-424A-880F-934C56F74814}"/>
    <dgm:cxn modelId="{57E84CB1-A0BF-454D-B465-141FBA7099B0}" srcId="{C84814C6-6D08-4572-AC08-A9C0D24E0DC5}" destId="{8237CFEE-3E94-4406-88F2-BB75D569E49D}" srcOrd="0" destOrd="0" parTransId="{D929BB12-EC29-4A2F-A508-37B9226AA939}" sibTransId="{9E01AAAA-E5C2-4FBF-A074-B5FACB25F560}"/>
    <dgm:cxn modelId="{E4130DD2-689C-44AE-9D26-0367FA75982B}" type="presParOf" srcId="{AF18C90E-E127-4B18-8A06-A6DC8B5B07F1}" destId="{A18A5E22-2EC6-47B6-87C8-6732FD8B96DF}" srcOrd="0" destOrd="0" presId="urn:microsoft.com/office/officeart/2005/8/layout/cycle7"/>
    <dgm:cxn modelId="{F6E2B9E3-FE40-43BB-96D8-CBCD3FD5E7EF}" type="presParOf" srcId="{AF18C90E-E127-4B18-8A06-A6DC8B5B07F1}" destId="{00C4492B-9965-4AA2-8F69-D74CC736719F}" srcOrd="1" destOrd="0" presId="urn:microsoft.com/office/officeart/2005/8/layout/cycle7"/>
    <dgm:cxn modelId="{A290CD55-C176-4BF7-9757-18EE0D2A604F}" type="presParOf" srcId="{00C4492B-9965-4AA2-8F69-D74CC736719F}" destId="{81608603-F91A-4B56-9244-FEC32687D8A4}" srcOrd="0" destOrd="0" presId="urn:microsoft.com/office/officeart/2005/8/layout/cycle7"/>
    <dgm:cxn modelId="{70A3BA00-E09A-4246-934C-7422B07CC596}" type="presParOf" srcId="{AF18C90E-E127-4B18-8A06-A6DC8B5B07F1}" destId="{8C194D8E-B9DC-4ADD-B9A3-F28A1229C103}" srcOrd="2" destOrd="0" presId="urn:microsoft.com/office/officeart/2005/8/layout/cycle7"/>
    <dgm:cxn modelId="{40BA1185-F21D-42AB-85FC-3744DAD276E6}" type="presParOf" srcId="{AF18C90E-E127-4B18-8A06-A6DC8B5B07F1}" destId="{B0FB8CD1-D561-4957-AF02-F57E0EB06A14}" srcOrd="3" destOrd="0" presId="urn:microsoft.com/office/officeart/2005/8/layout/cycle7"/>
    <dgm:cxn modelId="{EF7594AA-C33C-4E09-B345-1CB28A832B8E}" type="presParOf" srcId="{B0FB8CD1-D561-4957-AF02-F57E0EB06A14}" destId="{3F733D6C-D817-4F05-9E55-0C9CE6C8B09E}" srcOrd="0" destOrd="0" presId="urn:microsoft.com/office/officeart/2005/8/layout/cycle7"/>
    <dgm:cxn modelId="{18C67F73-984A-4199-A860-8A40EFE77D20}" type="presParOf" srcId="{AF18C90E-E127-4B18-8A06-A6DC8B5B07F1}" destId="{71FCEBE4-8CF4-4D02-A4FA-07EC984A231D}" srcOrd="4" destOrd="0" presId="urn:microsoft.com/office/officeart/2005/8/layout/cycle7"/>
    <dgm:cxn modelId="{663B3C8E-7EC0-42CA-B0A6-73EEF99763BB}" type="presParOf" srcId="{AF18C90E-E127-4B18-8A06-A6DC8B5B07F1}" destId="{136F6750-042A-4736-B06A-99177928C777}" srcOrd="5" destOrd="0" presId="urn:microsoft.com/office/officeart/2005/8/layout/cycle7"/>
    <dgm:cxn modelId="{74C4580C-573A-4C76-A9A3-DDC3AB5D5661}" type="presParOf" srcId="{136F6750-042A-4736-B06A-99177928C777}" destId="{115843E9-CCA1-4435-B94B-8C85A31FD964}" srcOrd="0" destOrd="0" presId="urn:microsoft.com/office/officeart/2005/8/layout/cycle7"/>
    <dgm:cxn modelId="{6F8CA70D-845F-4B15-A4D2-42AC509FC85D}" type="presParOf" srcId="{AF18C90E-E127-4B18-8A06-A6DC8B5B07F1}" destId="{2B86B2F5-CBDB-4F4E-A7C3-61DC031EAEAA}" srcOrd="6" destOrd="0" presId="urn:microsoft.com/office/officeart/2005/8/layout/cycle7"/>
    <dgm:cxn modelId="{0685466F-C50A-492C-8AEC-A2B725665107}" type="presParOf" srcId="{AF18C90E-E127-4B18-8A06-A6DC8B5B07F1}" destId="{43C0B2E8-B6C7-45D0-A800-EA98ADC5432D}" srcOrd="7" destOrd="0" presId="urn:microsoft.com/office/officeart/2005/8/layout/cycle7"/>
    <dgm:cxn modelId="{17583174-627F-4FEE-892C-5DF802C90E60}" type="presParOf" srcId="{43C0B2E8-B6C7-45D0-A800-EA98ADC5432D}" destId="{E0112E32-009C-4EF0-A91D-139CA04F957F}" srcOrd="0" destOrd="0" presId="urn:microsoft.com/office/officeart/2005/8/layout/cycle7"/>
    <dgm:cxn modelId="{1B3E2D3C-C972-4A17-913F-F56A47B6726B}" type="presParOf" srcId="{AF18C90E-E127-4B18-8A06-A6DC8B5B07F1}" destId="{544D05FC-5C4B-4545-93B0-44C4AC9123BA}" srcOrd="8" destOrd="0" presId="urn:microsoft.com/office/officeart/2005/8/layout/cycle7"/>
    <dgm:cxn modelId="{6CF86B68-05F5-4030-883E-4A27C033A8E8}" type="presParOf" srcId="{AF18C90E-E127-4B18-8A06-A6DC8B5B07F1}" destId="{9A14292E-41AA-4898-9B8A-59DA0A412A1A}" srcOrd="9" destOrd="0" presId="urn:microsoft.com/office/officeart/2005/8/layout/cycle7"/>
    <dgm:cxn modelId="{3B2D5F50-5E93-4CD3-A076-B4718623386F}" type="presParOf" srcId="{9A14292E-41AA-4898-9B8A-59DA0A412A1A}" destId="{E9BE3704-4EE4-4E42-984D-2D0546325D0B}" srcOrd="0" destOrd="0" presId="urn:microsoft.com/office/officeart/2005/8/layout/cycle7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46DB1C-EF58-4793-9C6D-4DFA395B45B9}" type="doc">
      <dgm:prSet loTypeId="urn:microsoft.com/office/officeart/2005/8/layout/hList7" loCatId="process" qsTypeId="urn:microsoft.com/office/officeart/2005/8/quickstyle/simple2" qsCatId="simple" csTypeId="urn:microsoft.com/office/officeart/2005/8/colors/accent1_2" csCatId="accent1" phldr="1"/>
      <dgm:spPr/>
    </dgm:pt>
    <dgm:pt modelId="{B85D1E60-22E6-48D7-BB8D-C4EBC30D92E0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ЦИФРОВЫЕ ТЕХНОЛОГИИ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56197E-424B-4806-AE86-0FE53FE831FF}" type="parTrans" cxnId="{2DFF5B40-3735-478F-862E-912DC5E032BC}">
      <dgm:prSet/>
      <dgm:spPr/>
      <dgm:t>
        <a:bodyPr/>
        <a:lstStyle/>
        <a:p>
          <a:endParaRPr lang="ru-RU"/>
        </a:p>
      </dgm:t>
    </dgm:pt>
    <dgm:pt modelId="{4813065A-B9D4-47C0-A8F2-AE97D184184C}" type="sibTrans" cxnId="{2DFF5B40-3735-478F-862E-912DC5E032BC}">
      <dgm:prSet/>
      <dgm:spPr/>
      <dgm:t>
        <a:bodyPr/>
        <a:lstStyle/>
        <a:p>
          <a:endParaRPr lang="ru-RU"/>
        </a:p>
      </dgm:t>
    </dgm:pt>
    <dgm:pt modelId="{B38D3443-6685-42D9-996B-944F920FE19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Сетевое и кластерное взаимодействие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C051AF-EDDF-4740-BB4C-0D459DB7A2F5}" type="parTrans" cxnId="{5D13766B-3DD8-4080-AB8F-7B755A39028D}">
      <dgm:prSet/>
      <dgm:spPr/>
      <dgm:t>
        <a:bodyPr/>
        <a:lstStyle/>
        <a:p>
          <a:endParaRPr lang="ru-RU"/>
        </a:p>
      </dgm:t>
    </dgm:pt>
    <dgm:pt modelId="{20B2B75B-2011-413A-9E26-3E85DF86B1F1}" type="sibTrans" cxnId="{5D13766B-3DD8-4080-AB8F-7B755A39028D}">
      <dgm:prSet/>
      <dgm:spPr/>
      <dgm:t>
        <a:bodyPr/>
        <a:lstStyle/>
        <a:p>
          <a:endParaRPr lang="ru-RU"/>
        </a:p>
      </dgm:t>
    </dgm:pt>
    <dgm:pt modelId="{6FC7267E-0D20-4526-81F5-37B616E46034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Проектный подход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DB10A2-A7BF-4C71-A741-A2861E89A0D6}" type="parTrans" cxnId="{FE97CEAE-7275-423C-B4B5-E6FB2459FFAF}">
      <dgm:prSet/>
      <dgm:spPr/>
      <dgm:t>
        <a:bodyPr/>
        <a:lstStyle/>
        <a:p>
          <a:endParaRPr lang="ru-RU"/>
        </a:p>
      </dgm:t>
    </dgm:pt>
    <dgm:pt modelId="{FBF84BD1-1D7B-4DA2-A6F3-9A2669B67467}" type="sibTrans" cxnId="{FE97CEAE-7275-423C-B4B5-E6FB2459FFAF}">
      <dgm:prSet/>
      <dgm:spPr/>
      <dgm:t>
        <a:bodyPr/>
        <a:lstStyle/>
        <a:p>
          <a:endParaRPr lang="ru-RU"/>
        </a:p>
      </dgm:t>
    </dgm:pt>
    <dgm:pt modelId="{CDF0F487-F355-4296-A8D5-D239FE5CCBB1}" type="pres">
      <dgm:prSet presAssocID="{E046DB1C-EF58-4793-9C6D-4DFA395B45B9}" presName="Name0" presStyleCnt="0">
        <dgm:presLayoutVars>
          <dgm:dir/>
          <dgm:resizeHandles val="exact"/>
        </dgm:presLayoutVars>
      </dgm:prSet>
      <dgm:spPr/>
    </dgm:pt>
    <dgm:pt modelId="{A8641FFC-3F8A-43F8-A1DA-D72017CE56B1}" type="pres">
      <dgm:prSet presAssocID="{E046DB1C-EF58-4793-9C6D-4DFA395B45B9}" presName="fgShape" presStyleLbl="fgShp" presStyleIdx="0" presStyleCnt="1"/>
      <dgm:spPr>
        <a:solidFill>
          <a:srgbClr val="0000FF"/>
        </a:solidFill>
      </dgm:spPr>
      <dgm:t>
        <a:bodyPr/>
        <a:lstStyle/>
        <a:p>
          <a:endParaRPr lang="ru-RU"/>
        </a:p>
      </dgm:t>
    </dgm:pt>
    <dgm:pt modelId="{786F090A-EF41-472F-9031-0880BC16FABA}" type="pres">
      <dgm:prSet presAssocID="{E046DB1C-EF58-4793-9C6D-4DFA395B45B9}" presName="linComp" presStyleCnt="0"/>
      <dgm:spPr/>
    </dgm:pt>
    <dgm:pt modelId="{002E20DC-56DC-4621-B39A-FDC4095E4AC2}" type="pres">
      <dgm:prSet presAssocID="{B85D1E60-22E6-48D7-BB8D-C4EBC30D92E0}" presName="compNode" presStyleCnt="0"/>
      <dgm:spPr/>
    </dgm:pt>
    <dgm:pt modelId="{0A5C1A14-47F5-498E-AB1D-28F3F78F12F0}" type="pres">
      <dgm:prSet presAssocID="{B85D1E60-22E6-48D7-BB8D-C4EBC30D92E0}" presName="bkgdShape" presStyleLbl="node1" presStyleIdx="0" presStyleCnt="3"/>
      <dgm:spPr/>
      <dgm:t>
        <a:bodyPr/>
        <a:lstStyle/>
        <a:p>
          <a:endParaRPr lang="ru-RU"/>
        </a:p>
      </dgm:t>
    </dgm:pt>
    <dgm:pt modelId="{5C2D6B8B-6B6A-4EE2-92F6-C27116E8EC8F}" type="pres">
      <dgm:prSet presAssocID="{B85D1E60-22E6-48D7-BB8D-C4EBC30D92E0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ED27ED-D765-41E7-817B-C20B0FD6016E}" type="pres">
      <dgm:prSet presAssocID="{B85D1E60-22E6-48D7-BB8D-C4EBC30D92E0}" presName="invisiNode" presStyleLbl="node1" presStyleIdx="0" presStyleCnt="3"/>
      <dgm:spPr/>
    </dgm:pt>
    <dgm:pt modelId="{560349CE-CE59-4828-99BB-D074867AFF4D}" type="pres">
      <dgm:prSet presAssocID="{B85D1E60-22E6-48D7-BB8D-C4EBC30D92E0}" presName="imagNode" presStyleLbl="fgImgPlace1" presStyleIdx="0" presStyleCnt="3"/>
      <dgm:spPr>
        <a:solidFill>
          <a:srgbClr val="FF0000"/>
        </a:solidFill>
      </dgm:spPr>
    </dgm:pt>
    <dgm:pt modelId="{4EB53C06-A5B8-4E58-AA33-D657B1C2044D}" type="pres">
      <dgm:prSet presAssocID="{4813065A-B9D4-47C0-A8F2-AE97D184184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C621B8F-EC94-4401-9F6D-18C93E681BF8}" type="pres">
      <dgm:prSet presAssocID="{B38D3443-6685-42D9-996B-944F920FE192}" presName="compNode" presStyleCnt="0"/>
      <dgm:spPr/>
    </dgm:pt>
    <dgm:pt modelId="{1C4B52E5-3594-4D66-8129-14A91857752E}" type="pres">
      <dgm:prSet presAssocID="{B38D3443-6685-42D9-996B-944F920FE192}" presName="bkgdShape" presStyleLbl="node1" presStyleIdx="1" presStyleCnt="3" custLinFactNeighborY="2500"/>
      <dgm:spPr/>
      <dgm:t>
        <a:bodyPr/>
        <a:lstStyle/>
        <a:p>
          <a:endParaRPr lang="ru-RU"/>
        </a:p>
      </dgm:t>
    </dgm:pt>
    <dgm:pt modelId="{A563D235-5030-42B3-8467-B56F4E452E0F}" type="pres">
      <dgm:prSet presAssocID="{B38D3443-6685-42D9-996B-944F920FE192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6924B6-49F9-4A6A-A76B-8B31CB8279B5}" type="pres">
      <dgm:prSet presAssocID="{B38D3443-6685-42D9-996B-944F920FE192}" presName="invisiNode" presStyleLbl="node1" presStyleIdx="1" presStyleCnt="3"/>
      <dgm:spPr/>
    </dgm:pt>
    <dgm:pt modelId="{B36532BC-F460-4DCD-BBD3-C5DFDD78DA1B}" type="pres">
      <dgm:prSet presAssocID="{B38D3443-6685-42D9-996B-944F920FE192}" presName="imagNode" presStyleLbl="fgImgPlace1" presStyleIdx="1" presStyleCnt="3" custLinFactNeighborY="-1335"/>
      <dgm:spPr>
        <a:solidFill>
          <a:srgbClr val="FF0000"/>
        </a:solidFill>
      </dgm:spPr>
    </dgm:pt>
    <dgm:pt modelId="{EB9CB77F-B981-4831-BDF2-41F3D587B589}" type="pres">
      <dgm:prSet presAssocID="{20B2B75B-2011-413A-9E26-3E85DF86B1F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7FA3EF-DE7E-4498-87A4-B74277B09AB9}" type="pres">
      <dgm:prSet presAssocID="{6FC7267E-0D20-4526-81F5-37B616E46034}" presName="compNode" presStyleCnt="0"/>
      <dgm:spPr/>
    </dgm:pt>
    <dgm:pt modelId="{DB5A0EE2-E60E-40E5-8467-85987B447194}" type="pres">
      <dgm:prSet presAssocID="{6FC7267E-0D20-4526-81F5-37B616E46034}" presName="bkgdShape" presStyleLbl="node1" presStyleIdx="2" presStyleCnt="3" custLinFactNeighborX="74988" custLinFactNeighborY="17604"/>
      <dgm:spPr/>
      <dgm:t>
        <a:bodyPr/>
        <a:lstStyle/>
        <a:p>
          <a:endParaRPr lang="ru-RU"/>
        </a:p>
      </dgm:t>
    </dgm:pt>
    <dgm:pt modelId="{B0DAC848-51C6-4AC6-B024-7CAEA36D271D}" type="pres">
      <dgm:prSet presAssocID="{6FC7267E-0D20-4526-81F5-37B616E46034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CF0447-0E7F-4777-B4EF-F7E6BB76080A}" type="pres">
      <dgm:prSet presAssocID="{6FC7267E-0D20-4526-81F5-37B616E46034}" presName="invisiNode" presStyleLbl="node1" presStyleIdx="2" presStyleCnt="3"/>
      <dgm:spPr/>
    </dgm:pt>
    <dgm:pt modelId="{50F935CC-B8B9-41F4-8AFC-67FDE097AFB0}" type="pres">
      <dgm:prSet presAssocID="{6FC7267E-0D20-4526-81F5-37B616E46034}" presName="imagNode" presStyleLbl="fgImgPlace1" presStyleIdx="2" presStyleCnt="3"/>
      <dgm:spPr>
        <a:solidFill>
          <a:srgbClr val="FF0000"/>
        </a:solidFill>
      </dgm:spPr>
    </dgm:pt>
  </dgm:ptLst>
  <dgm:cxnLst>
    <dgm:cxn modelId="{B1D7A95B-FAA0-4AF1-B3E1-116D00E83518}" type="presOf" srcId="{20B2B75B-2011-413A-9E26-3E85DF86B1F1}" destId="{EB9CB77F-B981-4831-BDF2-41F3D587B589}" srcOrd="0" destOrd="0" presId="urn:microsoft.com/office/officeart/2005/8/layout/hList7"/>
    <dgm:cxn modelId="{79F47F38-000F-4F6B-995B-2FD994EFAE0D}" type="presOf" srcId="{B85D1E60-22E6-48D7-BB8D-C4EBC30D92E0}" destId="{0A5C1A14-47F5-498E-AB1D-28F3F78F12F0}" srcOrd="0" destOrd="0" presId="urn:microsoft.com/office/officeart/2005/8/layout/hList7"/>
    <dgm:cxn modelId="{C1837235-71CC-452C-8713-F86A85BE7332}" type="presOf" srcId="{4813065A-B9D4-47C0-A8F2-AE97D184184C}" destId="{4EB53C06-A5B8-4E58-AA33-D657B1C2044D}" srcOrd="0" destOrd="0" presId="urn:microsoft.com/office/officeart/2005/8/layout/hList7"/>
    <dgm:cxn modelId="{20682770-434B-4FD0-9729-53A2F9733D01}" type="presOf" srcId="{B85D1E60-22E6-48D7-BB8D-C4EBC30D92E0}" destId="{5C2D6B8B-6B6A-4EE2-92F6-C27116E8EC8F}" srcOrd="1" destOrd="0" presId="urn:microsoft.com/office/officeart/2005/8/layout/hList7"/>
    <dgm:cxn modelId="{FE97CEAE-7275-423C-B4B5-E6FB2459FFAF}" srcId="{E046DB1C-EF58-4793-9C6D-4DFA395B45B9}" destId="{6FC7267E-0D20-4526-81F5-37B616E46034}" srcOrd="2" destOrd="0" parTransId="{DEDB10A2-A7BF-4C71-A741-A2861E89A0D6}" sibTransId="{FBF84BD1-1D7B-4DA2-A6F3-9A2669B67467}"/>
    <dgm:cxn modelId="{0B0BC863-3FA6-4910-99B1-50C4E268050D}" type="presOf" srcId="{E046DB1C-EF58-4793-9C6D-4DFA395B45B9}" destId="{CDF0F487-F355-4296-A8D5-D239FE5CCBB1}" srcOrd="0" destOrd="0" presId="urn:microsoft.com/office/officeart/2005/8/layout/hList7"/>
    <dgm:cxn modelId="{2DFF5B40-3735-478F-862E-912DC5E032BC}" srcId="{E046DB1C-EF58-4793-9C6D-4DFA395B45B9}" destId="{B85D1E60-22E6-48D7-BB8D-C4EBC30D92E0}" srcOrd="0" destOrd="0" parTransId="{C656197E-424B-4806-AE86-0FE53FE831FF}" sibTransId="{4813065A-B9D4-47C0-A8F2-AE97D184184C}"/>
    <dgm:cxn modelId="{3CD76FDE-04EC-4ACD-A153-0B3AE3F42A53}" type="presOf" srcId="{6FC7267E-0D20-4526-81F5-37B616E46034}" destId="{DB5A0EE2-E60E-40E5-8467-85987B447194}" srcOrd="0" destOrd="0" presId="urn:microsoft.com/office/officeart/2005/8/layout/hList7"/>
    <dgm:cxn modelId="{5D13766B-3DD8-4080-AB8F-7B755A39028D}" srcId="{E046DB1C-EF58-4793-9C6D-4DFA395B45B9}" destId="{B38D3443-6685-42D9-996B-944F920FE192}" srcOrd="1" destOrd="0" parTransId="{44C051AF-EDDF-4740-BB4C-0D459DB7A2F5}" sibTransId="{20B2B75B-2011-413A-9E26-3E85DF86B1F1}"/>
    <dgm:cxn modelId="{2C0CB93E-F692-43DC-8E3D-1507C3CE1AE6}" type="presOf" srcId="{B38D3443-6685-42D9-996B-944F920FE192}" destId="{1C4B52E5-3594-4D66-8129-14A91857752E}" srcOrd="0" destOrd="0" presId="urn:microsoft.com/office/officeart/2005/8/layout/hList7"/>
    <dgm:cxn modelId="{8AEEF1E2-1B4B-4402-A8E4-21A03595535E}" type="presOf" srcId="{6FC7267E-0D20-4526-81F5-37B616E46034}" destId="{B0DAC848-51C6-4AC6-B024-7CAEA36D271D}" srcOrd="1" destOrd="0" presId="urn:microsoft.com/office/officeart/2005/8/layout/hList7"/>
    <dgm:cxn modelId="{1DC48E7F-2F58-4D5D-8844-FCD5E76202C6}" type="presOf" srcId="{B38D3443-6685-42D9-996B-944F920FE192}" destId="{A563D235-5030-42B3-8467-B56F4E452E0F}" srcOrd="1" destOrd="0" presId="urn:microsoft.com/office/officeart/2005/8/layout/hList7"/>
    <dgm:cxn modelId="{55456FFD-B9CB-466E-B13F-472D607EEE4C}" type="presParOf" srcId="{CDF0F487-F355-4296-A8D5-D239FE5CCBB1}" destId="{A8641FFC-3F8A-43F8-A1DA-D72017CE56B1}" srcOrd="0" destOrd="0" presId="urn:microsoft.com/office/officeart/2005/8/layout/hList7"/>
    <dgm:cxn modelId="{46E3F2DD-BB51-47C6-8F49-82D2B79C8EF0}" type="presParOf" srcId="{CDF0F487-F355-4296-A8D5-D239FE5CCBB1}" destId="{786F090A-EF41-472F-9031-0880BC16FABA}" srcOrd="1" destOrd="0" presId="urn:microsoft.com/office/officeart/2005/8/layout/hList7"/>
    <dgm:cxn modelId="{FCEB73CD-10B0-4CF3-B63B-595601EEBECB}" type="presParOf" srcId="{786F090A-EF41-472F-9031-0880BC16FABA}" destId="{002E20DC-56DC-4621-B39A-FDC4095E4AC2}" srcOrd="0" destOrd="0" presId="urn:microsoft.com/office/officeart/2005/8/layout/hList7"/>
    <dgm:cxn modelId="{E0561A9C-7AD8-4470-A97E-7FC779D5AD18}" type="presParOf" srcId="{002E20DC-56DC-4621-B39A-FDC4095E4AC2}" destId="{0A5C1A14-47F5-498E-AB1D-28F3F78F12F0}" srcOrd="0" destOrd="0" presId="urn:microsoft.com/office/officeart/2005/8/layout/hList7"/>
    <dgm:cxn modelId="{D25F2132-1724-4498-BBA5-B09A4B0E71E7}" type="presParOf" srcId="{002E20DC-56DC-4621-B39A-FDC4095E4AC2}" destId="{5C2D6B8B-6B6A-4EE2-92F6-C27116E8EC8F}" srcOrd="1" destOrd="0" presId="urn:microsoft.com/office/officeart/2005/8/layout/hList7"/>
    <dgm:cxn modelId="{8DA9C989-5A4A-4410-AAAD-9338851FD414}" type="presParOf" srcId="{002E20DC-56DC-4621-B39A-FDC4095E4AC2}" destId="{54ED27ED-D765-41E7-817B-C20B0FD6016E}" srcOrd="2" destOrd="0" presId="urn:microsoft.com/office/officeart/2005/8/layout/hList7"/>
    <dgm:cxn modelId="{488EEA87-BC10-4FF2-9970-503EBE3ACD8A}" type="presParOf" srcId="{002E20DC-56DC-4621-B39A-FDC4095E4AC2}" destId="{560349CE-CE59-4828-99BB-D074867AFF4D}" srcOrd="3" destOrd="0" presId="urn:microsoft.com/office/officeart/2005/8/layout/hList7"/>
    <dgm:cxn modelId="{80D792EE-2E98-4DE8-BF63-3D7DF8518EF9}" type="presParOf" srcId="{786F090A-EF41-472F-9031-0880BC16FABA}" destId="{4EB53C06-A5B8-4E58-AA33-D657B1C2044D}" srcOrd="1" destOrd="0" presId="urn:microsoft.com/office/officeart/2005/8/layout/hList7"/>
    <dgm:cxn modelId="{84911AD0-70FC-4082-A5B1-DD11343F108C}" type="presParOf" srcId="{786F090A-EF41-472F-9031-0880BC16FABA}" destId="{2C621B8F-EC94-4401-9F6D-18C93E681BF8}" srcOrd="2" destOrd="0" presId="urn:microsoft.com/office/officeart/2005/8/layout/hList7"/>
    <dgm:cxn modelId="{41AACB77-EF22-476D-9233-5F4E17735496}" type="presParOf" srcId="{2C621B8F-EC94-4401-9F6D-18C93E681BF8}" destId="{1C4B52E5-3594-4D66-8129-14A91857752E}" srcOrd="0" destOrd="0" presId="urn:microsoft.com/office/officeart/2005/8/layout/hList7"/>
    <dgm:cxn modelId="{24D59CCC-0CD5-4468-A7DD-99EFD03B1BD0}" type="presParOf" srcId="{2C621B8F-EC94-4401-9F6D-18C93E681BF8}" destId="{A563D235-5030-42B3-8467-B56F4E452E0F}" srcOrd="1" destOrd="0" presId="urn:microsoft.com/office/officeart/2005/8/layout/hList7"/>
    <dgm:cxn modelId="{27B814AE-FC2F-4B3B-87B3-CA1C8AECB67B}" type="presParOf" srcId="{2C621B8F-EC94-4401-9F6D-18C93E681BF8}" destId="{E56924B6-49F9-4A6A-A76B-8B31CB8279B5}" srcOrd="2" destOrd="0" presId="urn:microsoft.com/office/officeart/2005/8/layout/hList7"/>
    <dgm:cxn modelId="{44C864BF-56D0-4E8A-B087-8C9E3CB870F3}" type="presParOf" srcId="{2C621B8F-EC94-4401-9F6D-18C93E681BF8}" destId="{B36532BC-F460-4DCD-BBD3-C5DFDD78DA1B}" srcOrd="3" destOrd="0" presId="urn:microsoft.com/office/officeart/2005/8/layout/hList7"/>
    <dgm:cxn modelId="{4A16EC18-B398-4269-97D3-D37C404A66BB}" type="presParOf" srcId="{786F090A-EF41-472F-9031-0880BC16FABA}" destId="{EB9CB77F-B981-4831-BDF2-41F3D587B589}" srcOrd="3" destOrd="0" presId="urn:microsoft.com/office/officeart/2005/8/layout/hList7"/>
    <dgm:cxn modelId="{61A42B5D-DBC5-4B59-839D-5A78A90F433F}" type="presParOf" srcId="{786F090A-EF41-472F-9031-0880BC16FABA}" destId="{997FA3EF-DE7E-4498-87A4-B74277B09AB9}" srcOrd="4" destOrd="0" presId="urn:microsoft.com/office/officeart/2005/8/layout/hList7"/>
    <dgm:cxn modelId="{87817914-FF32-438A-900C-81E5A20CFEA2}" type="presParOf" srcId="{997FA3EF-DE7E-4498-87A4-B74277B09AB9}" destId="{DB5A0EE2-E60E-40E5-8467-85987B447194}" srcOrd="0" destOrd="0" presId="urn:microsoft.com/office/officeart/2005/8/layout/hList7"/>
    <dgm:cxn modelId="{0A36D47E-314B-476B-8165-276EC3378B85}" type="presParOf" srcId="{997FA3EF-DE7E-4498-87A4-B74277B09AB9}" destId="{B0DAC848-51C6-4AC6-B024-7CAEA36D271D}" srcOrd="1" destOrd="0" presId="urn:microsoft.com/office/officeart/2005/8/layout/hList7"/>
    <dgm:cxn modelId="{1CCF8DAB-45B3-495C-9182-235A92E6ED46}" type="presParOf" srcId="{997FA3EF-DE7E-4498-87A4-B74277B09AB9}" destId="{3ACF0447-0E7F-4777-B4EF-F7E6BB76080A}" srcOrd="2" destOrd="0" presId="urn:microsoft.com/office/officeart/2005/8/layout/hList7"/>
    <dgm:cxn modelId="{0BCDCA45-E978-430D-8810-E58F9291F47E}" type="presParOf" srcId="{997FA3EF-DE7E-4498-87A4-B74277B09AB9}" destId="{50F935CC-B8B9-41F4-8AFC-67FDE097AFB0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BC5FBE-ACEC-49C9-AAD1-DD25A4E7426A}">
      <dsp:nvSpPr>
        <dsp:cNvPr id="0" name=""/>
        <dsp:cNvSpPr/>
      </dsp:nvSpPr>
      <dsp:spPr>
        <a:xfrm>
          <a:off x="0" y="0"/>
          <a:ext cx="4912320" cy="491232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20E4EE-7CE0-4B6E-8641-6E50F47F16A5}">
      <dsp:nvSpPr>
        <dsp:cNvPr id="0" name=""/>
        <dsp:cNvSpPr/>
      </dsp:nvSpPr>
      <dsp:spPr>
        <a:xfrm>
          <a:off x="2456160" y="0"/>
          <a:ext cx="5968775" cy="491232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41</a:t>
          </a:r>
          <a:r>
            <a:rPr lang="ru-RU" sz="3900" kern="1200" dirty="0" smtClean="0"/>
            <a:t> учреждение</a:t>
          </a:r>
          <a:endParaRPr lang="ru-RU" sz="3900" kern="1200" dirty="0"/>
        </a:p>
      </dsp:txBody>
      <dsp:txXfrm>
        <a:off x="2456160" y="0"/>
        <a:ext cx="5968775" cy="1473699"/>
      </dsp:txXfrm>
    </dsp:sp>
    <dsp:sp modelId="{24686581-EF29-4BC0-AF42-96A7C3999FEE}">
      <dsp:nvSpPr>
        <dsp:cNvPr id="0" name=""/>
        <dsp:cNvSpPr/>
      </dsp:nvSpPr>
      <dsp:spPr>
        <a:xfrm>
          <a:off x="859657" y="1473699"/>
          <a:ext cx="3193004" cy="3193004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480713-B583-4EB0-BAD7-DB0D9D4EB893}">
      <dsp:nvSpPr>
        <dsp:cNvPr id="0" name=""/>
        <dsp:cNvSpPr/>
      </dsp:nvSpPr>
      <dsp:spPr>
        <a:xfrm>
          <a:off x="2456160" y="1473699"/>
          <a:ext cx="5968775" cy="31930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&gt; </a:t>
          </a:r>
          <a:r>
            <a:rPr lang="ru-RU" sz="4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7 000 </a:t>
          </a:r>
          <a:r>
            <a:rPr lang="ru-RU" sz="3900" kern="1200" dirty="0" smtClean="0"/>
            <a:t>детей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из них 580 первоклассников</a:t>
          </a:r>
          <a:endParaRPr lang="ru-RU" sz="2800" kern="1200" dirty="0"/>
        </a:p>
      </dsp:txBody>
      <dsp:txXfrm>
        <a:off x="2456160" y="1473699"/>
        <a:ext cx="5968775" cy="1473694"/>
      </dsp:txXfrm>
    </dsp:sp>
    <dsp:sp modelId="{6289C607-24C4-4D18-A11F-305E78F4BDB9}">
      <dsp:nvSpPr>
        <dsp:cNvPr id="0" name=""/>
        <dsp:cNvSpPr/>
      </dsp:nvSpPr>
      <dsp:spPr>
        <a:xfrm>
          <a:off x="1719312" y="2947393"/>
          <a:ext cx="1473694" cy="1473694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FAE7AF-1620-476D-BBB8-00E7B51D36C7}">
      <dsp:nvSpPr>
        <dsp:cNvPr id="0" name=""/>
        <dsp:cNvSpPr/>
      </dsp:nvSpPr>
      <dsp:spPr>
        <a:xfrm>
          <a:off x="2456160" y="2947393"/>
          <a:ext cx="5968775" cy="14736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1729</a:t>
          </a:r>
          <a:r>
            <a:rPr lang="ru-RU" sz="4100" kern="1200" dirty="0" smtClean="0"/>
            <a:t> работников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из них 837 педагогов</a:t>
          </a:r>
          <a:endParaRPr lang="ru-RU" sz="2800" kern="1200" dirty="0"/>
        </a:p>
      </dsp:txBody>
      <dsp:txXfrm>
        <a:off x="2456160" y="2947393"/>
        <a:ext cx="5968775" cy="14736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3C385E-BE5E-47FB-A447-751A6601B3D3}">
      <dsp:nvSpPr>
        <dsp:cNvPr id="0" name=""/>
        <dsp:cNvSpPr/>
      </dsp:nvSpPr>
      <dsp:spPr>
        <a:xfrm rot="10800000">
          <a:off x="1565736" y="1388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Уральский Химический турнир</a:t>
          </a:r>
          <a:endParaRPr lang="ru-RU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684111" y="1388"/>
        <a:ext cx="5627863" cy="473501"/>
      </dsp:txXfrm>
    </dsp:sp>
    <dsp:sp modelId="{6DB3BE2A-CA04-4C68-AEF3-545AA1A97E50}">
      <dsp:nvSpPr>
        <dsp:cNvPr id="0" name=""/>
        <dsp:cNvSpPr/>
      </dsp:nvSpPr>
      <dsp:spPr>
        <a:xfrm>
          <a:off x="1328985" y="1388"/>
          <a:ext cx="473501" cy="47350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F0B0907-58B0-4B3F-AB4D-A3331B19416A}">
      <dsp:nvSpPr>
        <dsp:cNvPr id="0" name=""/>
        <dsp:cNvSpPr/>
      </dsp:nvSpPr>
      <dsp:spPr>
        <a:xfrm rot="10800000">
          <a:off x="1565736" y="616234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Уральский Физический турнир</a:t>
          </a:r>
          <a:endParaRPr lang="ru-RU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684111" y="616234"/>
        <a:ext cx="5627863" cy="473501"/>
      </dsp:txXfrm>
    </dsp:sp>
    <dsp:sp modelId="{9A56833A-AE8B-4097-9A9D-FFB8F4C740B2}">
      <dsp:nvSpPr>
        <dsp:cNvPr id="0" name=""/>
        <dsp:cNvSpPr/>
      </dsp:nvSpPr>
      <dsp:spPr>
        <a:xfrm>
          <a:off x="1328985" y="616234"/>
          <a:ext cx="473501" cy="473501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58BD0D0-2881-44FF-982F-A47EC3360A1A}">
      <dsp:nvSpPr>
        <dsp:cNvPr id="0" name=""/>
        <dsp:cNvSpPr/>
      </dsp:nvSpPr>
      <dsp:spPr>
        <a:xfrm rot="10800000">
          <a:off x="1565736" y="1231080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Турнир Юных биологов</a:t>
          </a:r>
          <a:endParaRPr lang="ru-RU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684111" y="1231080"/>
        <a:ext cx="5627863" cy="473501"/>
      </dsp:txXfrm>
    </dsp:sp>
    <dsp:sp modelId="{8B17BE9A-F886-472E-B736-13B13A59567F}">
      <dsp:nvSpPr>
        <dsp:cNvPr id="0" name=""/>
        <dsp:cNvSpPr/>
      </dsp:nvSpPr>
      <dsp:spPr>
        <a:xfrm>
          <a:off x="1328985" y="1231080"/>
          <a:ext cx="473501" cy="473501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3E8971E-0E5B-49BA-BF3B-709BD040781D}">
      <dsp:nvSpPr>
        <dsp:cNvPr id="0" name=""/>
        <dsp:cNvSpPr/>
      </dsp:nvSpPr>
      <dsp:spPr>
        <a:xfrm rot="10800000">
          <a:off x="1565736" y="1845925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Математические бои «Вектор знаний»</a:t>
          </a:r>
          <a:endParaRPr lang="ru-RU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684111" y="1845925"/>
        <a:ext cx="5627863" cy="473501"/>
      </dsp:txXfrm>
    </dsp:sp>
    <dsp:sp modelId="{A1106D3A-7ADF-457E-9283-0DA47D2E6418}">
      <dsp:nvSpPr>
        <dsp:cNvPr id="0" name=""/>
        <dsp:cNvSpPr/>
      </dsp:nvSpPr>
      <dsp:spPr>
        <a:xfrm>
          <a:off x="1328985" y="1845925"/>
          <a:ext cx="473501" cy="473501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D904D1A-B79E-4F85-B7EA-CCD2ADA5BE06}">
      <dsp:nvSpPr>
        <dsp:cNvPr id="0" name=""/>
        <dsp:cNvSpPr/>
      </dsp:nvSpPr>
      <dsp:spPr>
        <a:xfrm rot="10800000">
          <a:off x="1565736" y="2460771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Федеральная многопрофильная олимпиада школьников «Изумруд»</a:t>
          </a:r>
          <a:endParaRPr lang="ru-RU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684111" y="2460771"/>
        <a:ext cx="5627863" cy="473501"/>
      </dsp:txXfrm>
    </dsp:sp>
    <dsp:sp modelId="{939DA245-8E96-46F2-ABF5-5DD011F0EF87}">
      <dsp:nvSpPr>
        <dsp:cNvPr id="0" name=""/>
        <dsp:cNvSpPr/>
      </dsp:nvSpPr>
      <dsp:spPr>
        <a:xfrm>
          <a:off x="1328985" y="2460771"/>
          <a:ext cx="473501" cy="473501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9000" r="-79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A937C75-3CE6-4339-B23E-0F3F63CCBE3A}">
      <dsp:nvSpPr>
        <dsp:cNvPr id="0" name=""/>
        <dsp:cNvSpPr/>
      </dsp:nvSpPr>
      <dsp:spPr>
        <a:xfrm rot="10800000">
          <a:off x="1565736" y="3075617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Областные робототехнические соревнования</a:t>
          </a:r>
          <a:endParaRPr lang="ru-RU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684111" y="3075617"/>
        <a:ext cx="5627863" cy="473501"/>
      </dsp:txXfrm>
    </dsp:sp>
    <dsp:sp modelId="{952F73E8-88CF-46D4-9594-7847B40756FD}">
      <dsp:nvSpPr>
        <dsp:cNvPr id="0" name=""/>
        <dsp:cNvSpPr/>
      </dsp:nvSpPr>
      <dsp:spPr>
        <a:xfrm>
          <a:off x="1328985" y="3075617"/>
          <a:ext cx="473501" cy="47350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7B041B7-EF0A-46C8-833C-FB836A801D51}">
      <dsp:nvSpPr>
        <dsp:cNvPr id="0" name=""/>
        <dsp:cNvSpPr/>
      </dsp:nvSpPr>
      <dsp:spPr>
        <a:xfrm rot="10800000">
          <a:off x="1565736" y="3690462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Физическая школа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1684111" y="3690462"/>
        <a:ext cx="5627863" cy="473501"/>
      </dsp:txXfrm>
    </dsp:sp>
    <dsp:sp modelId="{AE91A916-D70B-4E0C-B3F4-7682F63FA6E7}">
      <dsp:nvSpPr>
        <dsp:cNvPr id="0" name=""/>
        <dsp:cNvSpPr/>
      </dsp:nvSpPr>
      <dsp:spPr>
        <a:xfrm>
          <a:off x="1328985" y="3690462"/>
          <a:ext cx="473501" cy="47350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FD38D1F-AE4D-417D-9305-AA155C599CB1}">
      <dsp:nvSpPr>
        <dsp:cNvPr id="0" name=""/>
        <dsp:cNvSpPr/>
      </dsp:nvSpPr>
      <dsp:spPr>
        <a:xfrm rot="10800000">
          <a:off x="1565736" y="4305308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Химическая школа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1684111" y="4305308"/>
        <a:ext cx="5627863" cy="473501"/>
      </dsp:txXfrm>
    </dsp:sp>
    <dsp:sp modelId="{86EB7D60-C0CE-4B1C-9C08-5DAED61BD9CD}">
      <dsp:nvSpPr>
        <dsp:cNvPr id="0" name=""/>
        <dsp:cNvSpPr/>
      </dsp:nvSpPr>
      <dsp:spPr>
        <a:xfrm>
          <a:off x="1328985" y="4305308"/>
          <a:ext cx="473501" cy="47350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0A9B391-2427-42EE-9438-224E4E74E380}">
      <dsp:nvSpPr>
        <dsp:cNvPr id="0" name=""/>
        <dsp:cNvSpPr/>
      </dsp:nvSpPr>
      <dsp:spPr>
        <a:xfrm rot="10800000">
          <a:off x="1565736" y="4920154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Школа КЛИО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1684111" y="4920154"/>
        <a:ext cx="5627863" cy="473501"/>
      </dsp:txXfrm>
    </dsp:sp>
    <dsp:sp modelId="{63D8A175-02E9-4E80-A2CD-7DBFCDE04AD4}">
      <dsp:nvSpPr>
        <dsp:cNvPr id="0" name=""/>
        <dsp:cNvSpPr/>
      </dsp:nvSpPr>
      <dsp:spPr>
        <a:xfrm>
          <a:off x="1328985" y="4920154"/>
          <a:ext cx="473501" cy="47350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EAC6666-9C69-47CC-B8CB-13E3D1389509}">
      <dsp:nvSpPr>
        <dsp:cNvPr id="0" name=""/>
        <dsp:cNvSpPr/>
      </dsp:nvSpPr>
      <dsp:spPr>
        <a:xfrm rot="10800000">
          <a:off x="1565736" y="5534999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«Неделя успеха»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1684111" y="5534999"/>
        <a:ext cx="5627863" cy="473501"/>
      </dsp:txXfrm>
    </dsp:sp>
    <dsp:sp modelId="{FDC548F0-3BC1-4667-9B82-60B4902142F1}">
      <dsp:nvSpPr>
        <dsp:cNvPr id="0" name=""/>
        <dsp:cNvSpPr/>
      </dsp:nvSpPr>
      <dsp:spPr>
        <a:xfrm>
          <a:off x="1328985" y="5534999"/>
          <a:ext cx="473501" cy="47350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BEE6E75-C5FD-4973-8CB0-CAEE2CA033C4}">
      <dsp:nvSpPr>
        <dsp:cNvPr id="0" name=""/>
        <dsp:cNvSpPr/>
      </dsp:nvSpPr>
      <dsp:spPr>
        <a:xfrm rot="10800000">
          <a:off x="1565736" y="6149845"/>
          <a:ext cx="5746238" cy="47350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8801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«Школа интеллектуалов»</a:t>
          </a: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1684111" y="6149845"/>
        <a:ext cx="5627863" cy="473501"/>
      </dsp:txXfrm>
    </dsp:sp>
    <dsp:sp modelId="{2874E9BB-35F7-4CDF-8B9A-2D4A62EA108A}">
      <dsp:nvSpPr>
        <dsp:cNvPr id="0" name=""/>
        <dsp:cNvSpPr/>
      </dsp:nvSpPr>
      <dsp:spPr>
        <a:xfrm>
          <a:off x="1328985" y="6149845"/>
          <a:ext cx="473501" cy="47350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8A5E22-2EC6-47B6-87C8-6732FD8B96DF}">
      <dsp:nvSpPr>
        <dsp:cNvPr id="0" name=""/>
        <dsp:cNvSpPr/>
      </dsp:nvSpPr>
      <dsp:spPr>
        <a:xfrm>
          <a:off x="3349417" y="346209"/>
          <a:ext cx="2101633" cy="10508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Работа в команде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80194" y="376986"/>
        <a:ext cx="2040079" cy="989262"/>
      </dsp:txXfrm>
    </dsp:sp>
    <dsp:sp modelId="{00C4492B-9965-4AA2-8F69-D74CC736719F}">
      <dsp:nvSpPr>
        <dsp:cNvPr id="0" name=""/>
        <dsp:cNvSpPr/>
      </dsp:nvSpPr>
      <dsp:spPr>
        <a:xfrm rot="1724797">
          <a:off x="5847912" y="1248306"/>
          <a:ext cx="1863026" cy="367785"/>
        </a:xfrm>
        <a:prstGeom prst="leftRightArrow">
          <a:avLst>
            <a:gd name="adj1" fmla="val 60000"/>
            <a:gd name="adj2" fmla="val 50000"/>
          </a:avLst>
        </a:prstGeom>
        <a:solidFill>
          <a:srgbClr val="000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5958248" y="1321863"/>
        <a:ext cx="1642355" cy="220671"/>
      </dsp:txXfrm>
    </dsp:sp>
    <dsp:sp modelId="{8C194D8E-B9DC-4ADD-B9A3-F28A1229C103}">
      <dsp:nvSpPr>
        <dsp:cNvPr id="0" name=""/>
        <dsp:cNvSpPr/>
      </dsp:nvSpPr>
      <dsp:spPr>
        <a:xfrm>
          <a:off x="6517788" y="2463755"/>
          <a:ext cx="2101633" cy="10508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Саморазвитие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548565" y="2494532"/>
        <a:ext cx="2040079" cy="989262"/>
      </dsp:txXfrm>
    </dsp:sp>
    <dsp:sp modelId="{B0FB8CD1-D561-4957-AF02-F57E0EB06A14}">
      <dsp:nvSpPr>
        <dsp:cNvPr id="0" name=""/>
        <dsp:cNvSpPr/>
      </dsp:nvSpPr>
      <dsp:spPr>
        <a:xfrm rot="7292078">
          <a:off x="6372197" y="4005648"/>
          <a:ext cx="1327504" cy="367785"/>
        </a:xfrm>
        <a:prstGeom prst="leftRightArrow">
          <a:avLst>
            <a:gd name="adj1" fmla="val 60000"/>
            <a:gd name="adj2" fmla="val 50000"/>
          </a:avLst>
        </a:prstGeom>
        <a:solidFill>
          <a:srgbClr val="000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6482532" y="4079205"/>
        <a:ext cx="1106833" cy="220671"/>
      </dsp:txXfrm>
    </dsp:sp>
    <dsp:sp modelId="{71FCEBE4-8CF4-4D02-A4FA-07EC984A231D}">
      <dsp:nvSpPr>
        <dsp:cNvPr id="0" name=""/>
        <dsp:cNvSpPr/>
      </dsp:nvSpPr>
      <dsp:spPr>
        <a:xfrm>
          <a:off x="5077615" y="4810717"/>
          <a:ext cx="2101633" cy="10508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Творчество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08392" y="4841494"/>
        <a:ext cx="2040079" cy="989262"/>
      </dsp:txXfrm>
    </dsp:sp>
    <dsp:sp modelId="{136F6750-042A-4736-B06A-99177928C777}">
      <dsp:nvSpPr>
        <dsp:cNvPr id="0" name=""/>
        <dsp:cNvSpPr/>
      </dsp:nvSpPr>
      <dsp:spPr>
        <a:xfrm rot="10830691">
          <a:off x="3987956" y="5152224"/>
          <a:ext cx="968585" cy="367785"/>
        </a:xfrm>
        <a:prstGeom prst="leftRightArrow">
          <a:avLst>
            <a:gd name="adj1" fmla="val 60000"/>
            <a:gd name="adj2" fmla="val 50000"/>
          </a:avLst>
        </a:prstGeom>
        <a:solidFill>
          <a:srgbClr val="000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4098291" y="5225781"/>
        <a:ext cx="747914" cy="220671"/>
      </dsp:txXfrm>
    </dsp:sp>
    <dsp:sp modelId="{2B86B2F5-CBDB-4F4E-A7C3-61DC031EAEAA}">
      <dsp:nvSpPr>
        <dsp:cNvPr id="0" name=""/>
        <dsp:cNvSpPr/>
      </dsp:nvSpPr>
      <dsp:spPr>
        <a:xfrm>
          <a:off x="1765249" y="4810700"/>
          <a:ext cx="2101633" cy="10508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Взаимное обучение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96026" y="4841477"/>
        <a:ext cx="2040079" cy="989262"/>
      </dsp:txXfrm>
    </dsp:sp>
    <dsp:sp modelId="{43C0B2E8-B6C7-45D0-A800-EA98ADC5432D}">
      <dsp:nvSpPr>
        <dsp:cNvPr id="0" name=""/>
        <dsp:cNvSpPr/>
      </dsp:nvSpPr>
      <dsp:spPr>
        <a:xfrm rot="14252150">
          <a:off x="1031625" y="4014745"/>
          <a:ext cx="1268411" cy="367785"/>
        </a:xfrm>
        <a:prstGeom prst="leftRightArrow">
          <a:avLst>
            <a:gd name="adj1" fmla="val 60000"/>
            <a:gd name="adj2" fmla="val 50000"/>
          </a:avLst>
        </a:prstGeom>
        <a:solidFill>
          <a:srgbClr val="000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1141960" y="4088302"/>
        <a:ext cx="1047740" cy="220671"/>
      </dsp:txXfrm>
    </dsp:sp>
    <dsp:sp modelId="{544D05FC-5C4B-4545-93B0-44C4AC9123BA}">
      <dsp:nvSpPr>
        <dsp:cNvPr id="0" name=""/>
        <dsp:cNvSpPr/>
      </dsp:nvSpPr>
      <dsp:spPr>
        <a:xfrm>
          <a:off x="299312" y="2506461"/>
          <a:ext cx="2101633" cy="10508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Образование по личной траектории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0089" y="2537238"/>
        <a:ext cx="2040079" cy="989262"/>
      </dsp:txXfrm>
    </dsp:sp>
    <dsp:sp modelId="{9A14292E-41AA-4898-9B8A-59DA0A412A1A}">
      <dsp:nvSpPr>
        <dsp:cNvPr id="0" name=""/>
        <dsp:cNvSpPr/>
      </dsp:nvSpPr>
      <dsp:spPr>
        <a:xfrm rot="18978172">
          <a:off x="1211084" y="1402599"/>
          <a:ext cx="1904956" cy="367785"/>
        </a:xfrm>
        <a:prstGeom prst="leftRightArrow">
          <a:avLst>
            <a:gd name="adj1" fmla="val 60000"/>
            <a:gd name="adj2" fmla="val 50000"/>
          </a:avLst>
        </a:prstGeom>
        <a:solidFill>
          <a:srgbClr val="000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0000FF"/>
            </a:solidFill>
          </a:endParaRPr>
        </a:p>
      </dsp:txBody>
      <dsp:txXfrm>
        <a:off x="1321420" y="1476156"/>
        <a:ext cx="1684285" cy="2206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5C1A14-47F5-498E-AB1D-28F3F78F12F0}">
      <dsp:nvSpPr>
        <dsp:cNvPr id="0" name=""/>
        <dsp:cNvSpPr/>
      </dsp:nvSpPr>
      <dsp:spPr>
        <a:xfrm>
          <a:off x="725" y="0"/>
          <a:ext cx="1129062" cy="25922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ЦИФРОВЫЕ ТЕХНОЛОГИИ</a:t>
          </a:r>
          <a:endParaRPr lang="ru-RU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25" y="1036915"/>
        <a:ext cx="1129062" cy="1036915"/>
      </dsp:txXfrm>
    </dsp:sp>
    <dsp:sp modelId="{560349CE-CE59-4828-99BB-D074867AFF4D}">
      <dsp:nvSpPr>
        <dsp:cNvPr id="0" name=""/>
        <dsp:cNvSpPr/>
      </dsp:nvSpPr>
      <dsp:spPr>
        <a:xfrm>
          <a:off x="133641" y="155537"/>
          <a:ext cx="863231" cy="863231"/>
        </a:xfrm>
        <a:prstGeom prst="ellipse">
          <a:avLst/>
        </a:prstGeom>
        <a:solidFill>
          <a:srgbClr val="FF0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C4B52E5-3594-4D66-8129-14A91857752E}">
      <dsp:nvSpPr>
        <dsp:cNvPr id="0" name=""/>
        <dsp:cNvSpPr/>
      </dsp:nvSpPr>
      <dsp:spPr>
        <a:xfrm>
          <a:off x="1163660" y="0"/>
          <a:ext cx="1129062" cy="25922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Сетевое и кластерное взаимодействие</a:t>
          </a:r>
          <a:endParaRPr lang="ru-RU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63660" y="1036915"/>
        <a:ext cx="1129062" cy="1036915"/>
      </dsp:txXfrm>
    </dsp:sp>
    <dsp:sp modelId="{B36532BC-F460-4DCD-BBD3-C5DFDD78DA1B}">
      <dsp:nvSpPr>
        <dsp:cNvPr id="0" name=""/>
        <dsp:cNvSpPr/>
      </dsp:nvSpPr>
      <dsp:spPr>
        <a:xfrm>
          <a:off x="1296576" y="144013"/>
          <a:ext cx="863231" cy="863231"/>
        </a:xfrm>
        <a:prstGeom prst="ellipse">
          <a:avLst/>
        </a:prstGeom>
        <a:solidFill>
          <a:srgbClr val="FF0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B5A0EE2-E60E-40E5-8467-85987B447194}">
      <dsp:nvSpPr>
        <dsp:cNvPr id="0" name=""/>
        <dsp:cNvSpPr/>
      </dsp:nvSpPr>
      <dsp:spPr>
        <a:xfrm>
          <a:off x="2327321" y="0"/>
          <a:ext cx="1129062" cy="25922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Проектный подход</a:t>
          </a:r>
          <a:endParaRPr lang="ru-RU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27321" y="1036915"/>
        <a:ext cx="1129062" cy="1036915"/>
      </dsp:txXfrm>
    </dsp:sp>
    <dsp:sp modelId="{50F935CC-B8B9-41F4-8AFC-67FDE097AFB0}">
      <dsp:nvSpPr>
        <dsp:cNvPr id="0" name=""/>
        <dsp:cNvSpPr/>
      </dsp:nvSpPr>
      <dsp:spPr>
        <a:xfrm>
          <a:off x="2459510" y="155537"/>
          <a:ext cx="863231" cy="863231"/>
        </a:xfrm>
        <a:prstGeom prst="ellipse">
          <a:avLst/>
        </a:prstGeom>
        <a:solidFill>
          <a:srgbClr val="FF0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8641FFC-3F8A-43F8-A1DA-D72017CE56B1}">
      <dsp:nvSpPr>
        <dsp:cNvPr id="0" name=""/>
        <dsp:cNvSpPr/>
      </dsp:nvSpPr>
      <dsp:spPr>
        <a:xfrm>
          <a:off x="138255" y="2073830"/>
          <a:ext cx="3179873" cy="388843"/>
        </a:xfrm>
        <a:prstGeom prst="leftRightArrow">
          <a:avLst/>
        </a:prstGeom>
        <a:solidFill>
          <a:srgbClr val="0000FF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BF227-5C4F-42D3-B15E-1D9983C86E49}" type="datetimeFigureOut">
              <a:rPr lang="ru-RU" smtClean="0"/>
              <a:t>31.08.2021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371A04-23DE-4AD2-9752-8A15CF4788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938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71A04-23DE-4AD2-9752-8A15CF4788E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62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E1B0-4945-4FEB-9310-3A1897C55D5A}" type="datetime1">
              <a:rPr lang="ru-RU" smtClean="0"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BC7D7-CEAC-498B-B3CA-E9B11B689D29}" type="datetime1">
              <a:rPr lang="ru-RU" smtClean="0"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677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26E53-7389-4F65-9956-9E6A7F1278AB}" type="datetime1">
              <a:rPr lang="ru-RU" smtClean="0"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048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4D519-BFDC-48F3-AE3E-E0A4C8C582C0}" type="datetime1">
              <a:rPr lang="ru-RU" smtClean="0"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79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D2538-8E79-4452-AAC6-6721A3A423EB}" type="datetime1">
              <a:rPr lang="ru-RU" smtClean="0"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48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8B5C-21EE-425B-BFBC-FA5B9530657F}" type="datetime1">
              <a:rPr lang="ru-RU" smtClean="0"/>
              <a:t>31.08.2021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062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D8F3F-18F7-4C1E-A773-F5B286865E96}" type="datetime1">
              <a:rPr lang="ru-RU" smtClean="0"/>
              <a:t>31.08.2021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898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42E4-E5DA-41E8-910A-D3F98177A7B0}" type="datetime1">
              <a:rPr lang="ru-RU" smtClean="0"/>
              <a:t>31.08.2021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27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81C4D-5787-4595-AA7B-0F9E9A0FE873}" type="datetime1">
              <a:rPr lang="ru-RU" smtClean="0"/>
              <a:t>31.08.2021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91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2A724-617A-424E-A7E5-234094E00A25}" type="datetime1">
              <a:rPr lang="ru-RU" smtClean="0"/>
              <a:t>31.08.2021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98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2F168-314B-44EC-8F60-918484B2C2FC}" type="datetime1">
              <a:rPr lang="ru-RU" smtClean="0"/>
              <a:t>31.08.2021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151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0F709-8655-4C00-829A-3CBEEB86ED01}" type="datetime1">
              <a:rPr lang="ru-RU" smtClean="0"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0E78F-5CA8-4BBF-A8C2-EAB0ECC1A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74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4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047488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«КЛЮЧЕВЫЕ НАПРАВЛЕНИЯ РАЗВИТИЯ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СИСТЕМЫ ОБРАЗОВАНИЯ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РЕЖЕВСКОГО ГОРОДСКОГО ОКРУГА: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ПОВЫШЕНИЕ КАЧЕСТВА ОБРАЗОВАНИЯ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МОДЕРНИЗАЦИЯ ВОСПИТАТЕЛЬНОЙ ДЕЯТЕЛЬНОСТИ»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39552" y="5157192"/>
            <a:ext cx="7992888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39552" y="1412776"/>
            <a:ext cx="7992888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Стадник Алексей\Pictures\Герб_РГО без фон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9574"/>
            <a:ext cx="792087" cy="98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31640" y="334397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Управление образования Администрации 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Режевского городского округа</a:t>
            </a:r>
          </a:p>
        </p:txBody>
      </p:sp>
      <p:pic>
        <p:nvPicPr>
          <p:cNvPr id="1027" name="Picture 3" descr="C:\Users\Стадник Алексей\Desktop\Конференция 2021\Obrazovanie_logo_tsvet_na-bel_lev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55350"/>
            <a:ext cx="1425448" cy="111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39552" y="5457998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Доклад начальника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 Администрации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Режевского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городского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округа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августовское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совещание педагогической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общественности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27 августа 2021 года</a:t>
            </a:r>
          </a:p>
        </p:txBody>
      </p:sp>
    </p:spTree>
    <p:extLst>
      <p:ext uri="{BB962C8B-B14F-4D97-AF65-F5344CB8AC3E}">
        <p14:creationId xmlns:p14="http://schemas.microsoft.com/office/powerpoint/2010/main" val="273838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10</a:t>
            </a:fld>
            <a:endParaRPr lang="ru-RU"/>
          </a:p>
        </p:txBody>
      </p:sp>
      <p:pic>
        <p:nvPicPr>
          <p:cNvPr id="8194" name="Picture 2" descr="https://school2-usp.ru/wp-content/uploads/2021/04/5efaf99b9f6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6936904" cy="318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4238" y="4221088"/>
            <a:ext cx="840422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248 обучающихся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5 по 10 класс зарегистрировались и прошли первый этап отбора на онлайн платформе.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44238" y="3933056"/>
            <a:ext cx="7992888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44238" y="6021288"/>
            <a:ext cx="7992888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25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11</a:t>
            </a:fld>
            <a:endParaRPr lang="ru-RU"/>
          </a:p>
        </p:txBody>
      </p:sp>
      <p:pic>
        <p:nvPicPr>
          <p:cNvPr id="2050" name="Picture 2" descr="https://sun9-27.userapi.com/impg/UW2qGh-orpbaBopyt1RC6YxEOnwYzRYA8tynrQ/8Yb0n8Hkixk.jpg?size=1600x1066&amp;quality=96&amp;sign=e70010906d0cecc10a24c71e8a7c4a78&amp;type=album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455127" cy="29682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77.userapi.com/impg/DFljsJT9yYXplHTfOq1NKZ-PTJ8RBXwQBTtaUQ/KgCQV5V6FB0.jpg?size=1600x1066&amp;quality=96&amp;sign=217e7cef3630653f269411d3e3ba8412&amp;type=album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4431262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933056"/>
            <a:ext cx="3816424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 преддверии нового учебного года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 августа 2021 года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территории Режевского района проводится профилактическое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мероприятие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«Внимание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дети!»</a:t>
            </a:r>
          </a:p>
        </p:txBody>
      </p:sp>
      <p:pic>
        <p:nvPicPr>
          <p:cNvPr id="2054" name="Picture 6" descr="https://infoznaki.ru/wa-data/public/shop/products/60/31/3160/images/9184/9184.750x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29754"/>
            <a:ext cx="1196752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ibintcom.ru/upload/iblock/e37/e37981fb5dda2dcecdf076c42fee4d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15386"/>
            <a:ext cx="1512168" cy="133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960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12</a:t>
            </a:fld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201398689"/>
              </p:ext>
            </p:extLst>
          </p:nvPr>
        </p:nvGraphicFramePr>
        <p:xfrm>
          <a:off x="287524" y="188640"/>
          <a:ext cx="8496944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07504" y="5661249"/>
            <a:ext cx="8856984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Arial" charset="0"/>
              </a:rPr>
              <a:t>Расходы на оздоровительную кампанию 2021 года</a:t>
            </a:r>
          </a:p>
          <a:p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29 миллионов рублей</a:t>
            </a:r>
            <a:r>
              <a:rPr lang="ru-RU" sz="2400" b="1" dirty="0" smtClean="0">
                <a:latin typeface="Arial" charset="0"/>
              </a:rPr>
              <a:t> (областной и местный бюджет)</a:t>
            </a:r>
            <a:endParaRPr lang="ru-RU" sz="24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04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13</a:t>
            </a:fld>
            <a:endParaRPr lang="ru-RU"/>
          </a:p>
        </p:txBody>
      </p:sp>
      <p:pic>
        <p:nvPicPr>
          <p:cNvPr id="3" name="Picture 2" descr="C:\Users\Стадник Алексей\Desktop\Конференция 2021\WhatsApp Image 2021-08-24 at 15.55.3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628800"/>
            <a:ext cx="6144683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60648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ЭКСПЕДИЦИЯ С ЦЕЛЬЮ ПОИСКА И ПЕРЕЗАХОРОНЕНИЯ ОСТАНКОВ ПАВШИХ ВОИНОВ ШКОЛЫ № 1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827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14</a:t>
            </a:fld>
            <a:endParaRPr lang="ru-RU"/>
          </a:p>
        </p:txBody>
      </p:sp>
      <p:pic>
        <p:nvPicPr>
          <p:cNvPr id="9218" name="Picture 2" descr="https://sc01.alicdn.com/kf/H02f5a6e8ea18411e8b64654f8561b9c1t/233047696/H02f5a6e8ea18411e8b64654f8561b9c1t.pn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1" r="16841"/>
          <a:stretch/>
        </p:blipFill>
        <p:spPr bwMode="auto">
          <a:xfrm>
            <a:off x="179512" y="5003016"/>
            <a:ext cx="1296144" cy="159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2060848"/>
            <a:ext cx="83529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2020/2021 учебном году 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ежемесячные выплаты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266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педагогическим работникам, осуществляющим функции классного руководителя, 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 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направлено из федерального 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миллионов 965 тысяч 600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  <a:endParaRPr lang="ru-RU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3" descr="C:\Users\Стадник Алексей\Desktop\Конференция 2021\Obrazovanie_logo_tsvet_na-bel_lev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12" y="155350"/>
            <a:ext cx="2505568" cy="195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79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15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24" r="16579" b="50000"/>
          <a:stretch/>
        </p:blipFill>
        <p:spPr bwMode="auto">
          <a:xfrm>
            <a:off x="323528" y="1195928"/>
            <a:ext cx="6426656" cy="1619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6" r="16579" b="14918"/>
          <a:stretch/>
        </p:blipFill>
        <p:spPr bwMode="auto">
          <a:xfrm>
            <a:off x="323528" y="2881104"/>
            <a:ext cx="6426656" cy="278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5949280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http://obrazovanie-rez.ucoz.ru/index/rsoko/0-88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88640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РЕГИОНАЛЬНАЯ СИСТЕМА ОЦЕНКИ КАЧЕСТВА ОБРАЗОВАНИЯ            МУНИЦИПАЛЬНАЯ СИСТЕМА (МСОКО)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Штриховая стрелка вправо 5"/>
          <p:cNvSpPr/>
          <p:nvPr/>
        </p:nvSpPr>
        <p:spPr>
          <a:xfrm rot="10800000">
            <a:off x="5940152" y="2132856"/>
            <a:ext cx="2808312" cy="1080120"/>
          </a:xfrm>
          <a:prstGeom prst="stripedRightArrow">
            <a:avLst>
              <a:gd name="adj1" fmla="val 45036"/>
              <a:gd name="adj2" fmla="val 88962"/>
            </a:avLst>
          </a:prstGeom>
          <a:solidFill>
            <a:schemeClr val="bg1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войная стрелка влево/вправо 6"/>
          <p:cNvSpPr/>
          <p:nvPr/>
        </p:nvSpPr>
        <p:spPr>
          <a:xfrm>
            <a:off x="2915816" y="614589"/>
            <a:ext cx="576064" cy="222121"/>
          </a:xfrm>
          <a:prstGeom prst="left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50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16</a:t>
            </a:fld>
            <a:endParaRPr lang="ru-RU"/>
          </a:p>
        </p:txBody>
      </p:sp>
      <p:pic>
        <p:nvPicPr>
          <p:cNvPr id="10242" name="Picture 2" descr="https://school2vil.ru/images/obr-st/fgo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6632"/>
            <a:ext cx="2160239" cy="121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196752"/>
            <a:ext cx="84969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Общеобразовательные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 №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2, 4, 5, 7, 10, 44, 46 поселка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Озерный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планируют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2021/2022 учебном году в апробации Основных образовательных  и рабочих программ, созданных в соответствии со стандартами третьего поколения Московским государственным университетом имени М.В. Ломоносова и Санкт-Петербургским государственным университетом.</a:t>
            </a:r>
          </a:p>
        </p:txBody>
      </p:sp>
      <p:pic>
        <p:nvPicPr>
          <p:cNvPr id="3074" name="Picture 2" descr="https://forum.awd.ru/gallery/images/upload/b9f/2d2/b9f2d2d0eebb7bbbf396570482153ad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81128"/>
            <a:ext cx="3024336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-a-ah-ru.s3.amazonaws.com/uploads/items/142971/293079/large_17990510_1186811038111941_4268879690852043284_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817" y="4581128"/>
            <a:ext cx="3016299" cy="2010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1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17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32656"/>
            <a:ext cx="849694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подготовке образовательных учреждений к новому учебному году на проведение текущих  и капитальных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ремонтов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муниципального бюджета выделено более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 миллионов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рублей: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укрепление материально-технической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базы,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ликвидацию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последствий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ЧС в школах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№ 46 поселка Озерный и № 9 села Липовское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Благотворительная помощь поступила от:</a:t>
            </a:r>
          </a:p>
          <a:p>
            <a:endParaRPr lang="ru-RU" sz="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АО «Сафьяновская медь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депутатов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Режевской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Думы,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Благотворительных фондов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«Достойным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лучшее» и «Забота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»,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депутата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Законодательного Собрания Свердловской области 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Радаева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Владимира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Григорьевича.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67544" y="3284984"/>
            <a:ext cx="7992888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7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 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 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реконструкции школы 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44 со строительством спортивной площадки, на который 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направлено</a:t>
            </a:r>
          </a:p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миллиона 465 тысяч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</a:p>
          <a:p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бюджетов 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Свердловской</a:t>
            </a:r>
          </a:p>
          <a:p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r>
              <a:rPr lang="ru-RU" sz="2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Режевского района.</a:t>
            </a:r>
          </a:p>
        </p:txBody>
      </p:sp>
      <p:pic>
        <p:nvPicPr>
          <p:cNvPr id="4098" name="Picture 2" descr="C:\Users\Стадник Алексей\Desktop\WhatsApp Image 2021-08-25 at 14.53.16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445" y="3429000"/>
            <a:ext cx="5440473" cy="3059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тадник Алексей\Desktop\Конференция 2021\44 шк после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438398"/>
            <a:ext cx="3024336" cy="4032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5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442345"/>
            <a:ext cx="1330663" cy="279130"/>
          </a:xfrm>
        </p:spPr>
        <p:txBody>
          <a:bodyPr/>
          <a:lstStyle/>
          <a:p>
            <a:fld id="{AA40E78F-5CA8-4BBF-A8C2-EAB0ECC1A3C4}" type="slidenum">
              <a:rPr lang="ru-RU" smtClean="0"/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6632"/>
            <a:ext cx="864096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25 августа 2021 года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торжественное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открытие школьного спортивного  стадиона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микрорайоне Быстринский.</a:t>
            </a:r>
          </a:p>
        </p:txBody>
      </p:sp>
      <p:pic>
        <p:nvPicPr>
          <p:cNvPr id="5123" name="Picture 3" descr="C:\Users\Стадник Алексей\Desktop\Конференция 2021\44_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2564904"/>
            <a:ext cx="2016224" cy="1278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Стадник Алексей\Desktop\Конференция 2021\44_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043190"/>
            <a:ext cx="1872208" cy="2496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Стадник Алексей\Desktop\Конференция 2021\44_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504" y="1988841"/>
            <a:ext cx="1912968" cy="2550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Стадник Алексей\Desktop\Конференция 2021\44_5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4725144"/>
            <a:ext cx="3445370" cy="1715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Стадник Алексей\Desktop\Конференция 2021\index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1" y="2475719"/>
            <a:ext cx="2187247" cy="1456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Стадник Алексей\Desktop\DSC_0036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4725144"/>
            <a:ext cx="2818712" cy="1715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</a:t>
            </a:fld>
            <a:endParaRPr 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39253816"/>
              </p:ext>
            </p:extLst>
          </p:nvPr>
        </p:nvGraphicFramePr>
        <p:xfrm>
          <a:off x="359532" y="1340768"/>
          <a:ext cx="8424936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9512" y="19798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СИСТЕМА ОБРАЗОВАНИЯ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РЕЖЕВСКОГО ГОРОДСКОГО ОКРУГА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1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42937" y="188640"/>
            <a:ext cx="6114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КОМПЛЕКСНАЯ БЕЗОПАСНОСТЬ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908720"/>
            <a:ext cx="835292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Замена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автоматической пожарной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сигнализации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учреждениях</a:t>
            </a:r>
          </a:p>
          <a:p>
            <a:endParaRPr lang="ru-RU" sz="8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5 миллионов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474 тысячи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</a:p>
          <a:p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Модернизация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видеонаблюдения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учреждениях</a:t>
            </a:r>
          </a:p>
          <a:p>
            <a:endParaRPr lang="ru-RU" sz="8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363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250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285750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Ведется замена ограждения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МДОУ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6 «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Журавлик»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села Черемисское</a:t>
            </a:r>
          </a:p>
          <a:p>
            <a:endParaRPr lang="ru-RU" sz="8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 миллиона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79 тысяч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рублей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https://i0.wp.com/klimatlab.com/wp-content/uploads/2018/06/ustanovka-teplovyh-datchikov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54641"/>
            <a:ext cx="1944216" cy="129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m.sf22.ru/uploads/tehnika/%D0%BC%D0%BE%D0%BD%D1%82%D0%B0%D0%B6%20%D0%B2%D0%B8%D0%B4%D0%B5%D0%BE%D0%BD%D0%B0%D0%B1%D0%BB%D1%8E%D0%B4%D0%B5%D0%BD%D0%B8%D1%8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140968"/>
            <a:ext cx="1955579" cy="126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media.informpskov.ru/content/2018/08/KHYRu153563838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1"/>
          <a:stretch/>
        </p:blipFill>
        <p:spPr bwMode="auto">
          <a:xfrm>
            <a:off x="6660232" y="5205073"/>
            <a:ext cx="1947180" cy="124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7544" y="2780928"/>
            <a:ext cx="8136904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67544" y="4797152"/>
            <a:ext cx="8148267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82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21</a:t>
            </a:fld>
            <a:endParaRPr lang="ru-RU"/>
          </a:p>
        </p:txBody>
      </p:sp>
      <p:pic>
        <p:nvPicPr>
          <p:cNvPr id="4098" name="Picture 2" descr="C:\Users\Стадник Алексей\Desktop\Конференция 2021\WhatsApp Image 2021-08-24 at 16.24.13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401" y="188640"/>
            <a:ext cx="4167528" cy="31256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тадник Алексей\Desktop\Конференция 2021\WhatsApp Image 2021-08-24 at 16.29.54.jpe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57794" y="3057524"/>
            <a:ext cx="2902638" cy="3449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КАЖДЫЙ может принять решение, располагая достаточной информацие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410" y="3420194"/>
            <a:ext cx="4133850" cy="3105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Не бывает ошибок - есть только уроки!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1126" y="158180"/>
            <a:ext cx="3779224" cy="28387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0648"/>
            <a:ext cx="835292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целях закрепления молодых специалистов на территории Режевского округа реализуются областные программы и другие меры социальной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поддержки:</a:t>
            </a:r>
          </a:p>
          <a:p>
            <a:endParaRPr lang="ru-RU" sz="20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прошлом учебном году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 молодых педагогов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получили пособие на обзаведение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хозяйством.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 молодых педагогов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получили социальные выплаты на строительство индивидуальных жилых домов, приобретения жилых помещений в сельской местности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Педагогам, нуждающимся в жилых помещениях, предоставляются вне очереди комнаты в общежитиях на условиях социального найма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20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62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педагогических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вакансии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школах Режевского района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https://site-cdf0b7d.1c-umi.ru/files/trainer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852" y="3933056"/>
            <a:ext cx="3347525" cy="251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03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064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КОМПЛЕКС МЕР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ОБЕСПЕЧЕНИЮ БЕЗОПАСНОГО ПРЕБЫВАНИЯ ДЕТЕЙ И СОТРУДНИКОВ В УЧРЕЖДЕНИЯХ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8" name="Picture 6" descr="https://images.ru.prom.st/812179609_w640_h640_retsirkulyator-dlya-obschestvenny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3167844" y="2979867"/>
            <a:ext cx="2808312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Стадник Алексей\Desktop\Конференция 2021\antiseptik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9982" y="1628800"/>
            <a:ext cx="3169328" cy="3494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static.praxisdienst.com/out/pictures/generated/product/2/1500_1500_100/bode_eurospender_1_schuelke_134951_2(1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796136" y="1628800"/>
            <a:ext cx="2808312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6135687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Процент вакцинированных работников не менее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%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63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24</a:t>
            </a:fld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" t="13332" r="16881" b="14025"/>
          <a:stretch/>
        </p:blipFill>
        <p:spPr bwMode="auto">
          <a:xfrm>
            <a:off x="899592" y="260648"/>
            <a:ext cx="751966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226" y="4149080"/>
            <a:ext cx="834223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2021 году процедуру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НОК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прошли все общеобразовательные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учреждения: 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аудит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официального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сайта;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очное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посещение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учреждения;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онлайн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анкетирование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менее 40%  обучающихся и родителей (законных представителей).</a:t>
            </a:r>
          </a:p>
        </p:txBody>
      </p:sp>
    </p:spTree>
    <p:extLst>
      <p:ext uri="{BB962C8B-B14F-4D97-AF65-F5344CB8AC3E}">
        <p14:creationId xmlns:p14="http://schemas.microsoft.com/office/powerpoint/2010/main" val="272524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ПОЛОЖИТЕЛЬНЫЕ ТЕНДЕНЦИИ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РАЗВИТИЯ МУНИЦИПАЛЬНОЙ СИСТЕМЫ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96752"/>
            <a:ext cx="856895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беспечение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государственных гарантий доступности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Детские сады посещают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2548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детей от 1,5 до 7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лет.</a:t>
            </a:r>
          </a:p>
          <a:p>
            <a:endParaRPr lang="ru-RU" sz="8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методической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работы.</a:t>
            </a:r>
          </a:p>
          <a:p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аботают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городских методических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объединений.</a:t>
            </a:r>
          </a:p>
          <a:p>
            <a:endParaRPr lang="ru-RU" sz="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Открытие 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Консультативных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пунктов.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ДОУ № 1, 4, 30.</a:t>
            </a:r>
          </a:p>
          <a:p>
            <a:endParaRPr lang="ru-RU" sz="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Предоставление дошкольного образования детям, нуждающимся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 коррекционном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развитии.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Созданы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речевые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группы (11 ДОУ), 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работают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логопункты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(ДОУ № 18, 29, 33). По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инициативе Управления образования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подобраны кадры и организованы  группы для детей с ограниченными возможностями здоровья различных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патологий (ДОУ № 5, 28, 30).</a:t>
            </a:r>
          </a:p>
          <a:p>
            <a:endParaRPr lang="ru-RU" sz="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дополнительного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образования.</a:t>
            </a:r>
          </a:p>
          <a:p>
            <a:endParaRPr lang="ru-RU" sz="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Осуществление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инновационной деятельности и  развития вариативных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форм.</a:t>
            </a:r>
          </a:p>
          <a:p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ДОУ № 4 и ДОУ №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являются базовыми площадками </a:t>
            </a:r>
            <a:r>
              <a:rPr lang="ru-RU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УрГПУ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45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573016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ДОУ № 1 «Голубой кораблик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Михайлова Ольга Николаевна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2021 году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победителем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регионального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конкурса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муниципальных дошкольных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образовательных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организаций,  осуществляющих образовательную деятельность в соответствии с целями и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задачами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«Уральская инженерная школа»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получил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грант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Правительства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Свердловской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размере 360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тысяч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рублей.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https://1rezh.tvoysadik.ru/upload/ts1rezh_new/images/banner/cd/b6/cdb64b70ff76174bb9b762dfb506c8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578" y="188640"/>
            <a:ext cx="440971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17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27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17862000"/>
              </p:ext>
            </p:extLst>
          </p:nvPr>
        </p:nvGraphicFramePr>
        <p:xfrm>
          <a:off x="323528" y="1556792"/>
          <a:ext cx="849694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539552" y="260648"/>
            <a:ext cx="8064896" cy="132556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ОЦЕНКА РЕЗУЛЬТАТОВ ДЕЯТЕЛЬНОСТИ ДОО В СРАВНЕНИИ СО СРЕДНИМИ ОБЛАСТНЫМИ ПОКАЗАТЕЛЯМИ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Стадник Алексей\Desktop\огэ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287" y="4917142"/>
            <a:ext cx="2307201" cy="18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85800" y="44624"/>
            <a:ext cx="7486600" cy="1044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 итоговой аттестации 2021 </a:t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классах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323850" y="1214438"/>
            <a:ext cx="8351838" cy="49291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 текущего года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497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</a:t>
            </a:r>
          </a:p>
          <a:p>
            <a:pPr marL="0" indent="0">
              <a:buFontTx/>
              <a:buNone/>
            </a:pP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допущены		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 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(1,2 %)</a:t>
            </a:r>
            <a:endParaRPr 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Аттестация в форме ГВЭ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(ОВЗ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человека</a:t>
            </a:r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Получили аттестаты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463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человека 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(93,2 %)</a:t>
            </a:r>
            <a:endParaRPr 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получили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аттестат	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</a:t>
            </a:r>
          </a:p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(пересдача 03.09 и 06.09.2021</a:t>
            </a:r>
            <a:r>
              <a:rPr 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ctr">
              <a:buNone/>
              <a:defRPr/>
            </a:pPr>
            <a:endParaRPr lang="ru-RU" sz="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32588" y="4293096"/>
            <a:ext cx="8343100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51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29</a:t>
            </a:fld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971600" y="206760"/>
            <a:ext cx="7486600" cy="1044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 итоговой аттестации 2021 </a:t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классах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839270713"/>
              </p:ext>
            </p:extLst>
          </p:nvPr>
        </p:nvGraphicFramePr>
        <p:xfrm>
          <a:off x="215516" y="206760"/>
          <a:ext cx="8640960" cy="6390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655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</a:t>
            </a:fld>
            <a:endParaRPr lang="ru-RU"/>
          </a:p>
        </p:txBody>
      </p:sp>
      <p:pic>
        <p:nvPicPr>
          <p:cNvPr id="3074" name="Picture 2" descr="https://idominicana.com/wp-content/uploads/2020/03/coronavirus-micrositio-tec-de-monterrey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8424936" cy="4739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4280" y="332656"/>
            <a:ext cx="842493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2021/2022 учебном году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все образовательные учреждения продолжат работать </a:t>
            </a:r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по особому графику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с учетом рекомендаций по организации работы в условиях сохранения рисков распространения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короновирусной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инфекции.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81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323528" y="1268760"/>
            <a:ext cx="8568952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 текущего года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</a:t>
            </a:r>
          </a:p>
          <a:p>
            <a:pPr marL="0" indent="0">
              <a:buFontTx/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Аттестация в форме ГВЭ (не ОВЗ)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Получили аттестаты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164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человека (99,4 %)</a:t>
            </a:r>
          </a:p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получил аттестат	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 (МАОУ СОШ № 10, пересдача</a:t>
            </a:r>
          </a:p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ГВЭ-11 по математике, 06.09.2021)</a:t>
            </a:r>
          </a:p>
          <a:p>
            <a:pPr marL="0" indent="0">
              <a:buFontTx/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44624"/>
            <a:ext cx="7486600" cy="1044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 итоговой аттестации 2021 </a:t>
            </a:r>
            <a:b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классах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C:\Users\Стадник Алексей\Desktop\uchastniki-ege-2021-v-kryimu-sdali-ekzamen-po-obschestvoznaniyu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509120"/>
            <a:ext cx="3340628" cy="18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32588" y="3933056"/>
            <a:ext cx="8343100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95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323528" y="260648"/>
            <a:ext cx="8568952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АТТЕСТАТ С ОТЛИЧИЕМ</a:t>
            </a:r>
          </a:p>
          <a:p>
            <a:pPr marL="0" indent="0" algn="ctr"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МЕДАЛЬ «ЗА ОСОБЫЕ УСПЕХИ В УЧЕНИИ»</a:t>
            </a:r>
          </a:p>
          <a:p>
            <a:pPr marL="0" indent="0" algn="ctr">
              <a:buFontTx/>
              <a:buNone/>
            </a:pP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 КЛАСС</a:t>
            </a:r>
          </a:p>
          <a:p>
            <a:pPr marL="0" indent="0" algn="ctr">
              <a:buFontTx/>
              <a:buNone/>
            </a:pPr>
            <a:endParaRPr lang="ru-RU" altLang="ru-RU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Общее количество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чел. - 5,5 %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(2020 год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чел. - 8,9 %)</a:t>
            </a:r>
          </a:p>
          <a:p>
            <a:pPr marL="0" indent="0">
              <a:buFontTx/>
              <a:buNone/>
            </a:pPr>
            <a:endParaRPr lang="ru-RU" sz="1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СОШ № 1  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Мякушкин Ярослав</a:t>
            </a:r>
            <a:endParaRPr lang="ru-RU" sz="1600" b="1" dirty="0" smtClean="0">
              <a:solidFill>
                <a:srgbClr val="FF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СОШ № 2  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Калугина Елизавета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СОШ № 4  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Куклин Даниил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СОШ № 10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Алферьева Полина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    Баранова Ярославна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    Дорохина Анастасия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    Ковригина Полина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СОШ № 23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Серебренникова  Полина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СОШ № 30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Ворончихина Яна</a:t>
            </a:r>
            <a:endParaRPr lang="ru-RU" sz="16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Стадник Алексей\Desktop\Medal-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330" y="3564210"/>
            <a:ext cx="310515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60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299232"/>
              </p:ext>
            </p:extLst>
          </p:nvPr>
        </p:nvGraphicFramePr>
        <p:xfrm>
          <a:off x="822411" y="1115678"/>
          <a:ext cx="7643193" cy="25587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5860"/>
                <a:gridCol w="1660688"/>
                <a:gridCol w="807788"/>
                <a:gridCol w="864096"/>
                <a:gridCol w="1013285"/>
                <a:gridCol w="936104"/>
                <a:gridCol w="1805372"/>
              </a:tblGrid>
              <a:tr h="356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Школа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Медалист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</a:t>
                      </a: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балл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Средний балл медалиста</a:t>
                      </a:r>
                      <a:endParaRPr lang="ru-RU" sz="105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Мякушкин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Ярослав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ХИМ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- 78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- 78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- 73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76,33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Калугина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Елизавета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- 94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 - </a:t>
                      </a:r>
                      <a:r>
                        <a:rPr lang="ru-RU" sz="11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- 76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1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76,00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Куклин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Даниил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ХИМ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- 84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- 84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 - 74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80,67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Алферьева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Полина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- 80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- 88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00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84,00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Баранова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Ярославна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- 84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1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- 92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79,00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Дорохина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Анастасия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- 84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1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АНГ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- 93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81,67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Ковригина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Полина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- 78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 - 76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1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72,00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Серебренникова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Полина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ХИМ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1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- 80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 - </a:t>
                      </a:r>
                      <a:r>
                        <a:rPr lang="ru-RU" sz="11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1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65,25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Ворончихина 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Яна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- 92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 - 72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 </a:t>
                      </a: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100" b="1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75,00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школ</a:t>
                      </a:r>
                      <a:endParaRPr lang="ru-RU" sz="9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человек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76,67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8076" marR="5807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1520" y="3744322"/>
            <a:ext cx="87849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Медалисты 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Режевского городского округа выбрали: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предметов.</a:t>
            </a:r>
          </a:p>
          <a:p>
            <a:r>
              <a:rPr lang="ru-RU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среднем выбор составил по 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3,44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экзамена на человека</a:t>
            </a:r>
            <a:r>
              <a:rPr lang="ru-RU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6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балл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 всех предметов: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94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(РУСС) – Калугина </a:t>
            </a:r>
            <a:r>
              <a:rPr lang="ru-RU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 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(СОШ № </a:t>
            </a:r>
            <a:r>
              <a:rPr lang="ru-RU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</a:t>
            </a:r>
          </a:p>
          <a:p>
            <a:r>
              <a:rPr lang="en-US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 всех предметов: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(ФИЗ) – Серебренникова </a:t>
            </a:r>
            <a:r>
              <a:rPr lang="ru-RU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 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(СОШ № 23)</a:t>
            </a:r>
          </a:p>
          <a:p>
            <a:endParaRPr lang="ru-RU" sz="16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 </a:t>
            </a:r>
            <a:r>
              <a:rPr lang="ru-RU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всех предметов медалистов: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76,67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16632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МЕДАЛИСТЫ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РЕЖЕВСКОГО ГОРОДСКОГО ОКРУГА 2021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77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907553"/>
              </p:ext>
            </p:extLst>
          </p:nvPr>
        </p:nvGraphicFramePr>
        <p:xfrm>
          <a:off x="179512" y="560418"/>
          <a:ext cx="8739266" cy="5604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9633"/>
                <a:gridCol w="4369633"/>
              </a:tblGrid>
              <a:tr h="44701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Предмет, </a:t>
                      </a: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балл ЕГЭ 2021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Учащийся (школа, учитель)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 язык,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Котова А. (44 </a:t>
                      </a:r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Чудопалова Л.И.)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Информатика и ИКТ,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Петров Д. (10 </a:t>
                      </a:r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Комин О.В.)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Английский язык,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Дорохина А.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(10 </a:t>
                      </a:r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Ветошкин Н.В.)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Обществознание,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Баранова Я.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(10</a:t>
                      </a:r>
                      <a:r>
                        <a:rPr lang="ru-RU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Еловских Л.Л.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География,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Пожидаева А. (44 </a:t>
                      </a:r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Путилова Т.В.)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Биология,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Балакина Е. (10 </a:t>
                      </a:r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Климцева А.А.)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Химия,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Менькин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Е. (10 </a:t>
                      </a:r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Бабинцева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М.Б.)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Физика,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Неуймин Е. (1 </a:t>
                      </a:r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Волохина А.П.)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Литература,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Фуфарова</a:t>
                      </a:r>
                      <a:r>
                        <a:rPr lang="ru-RU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С. (2 </a:t>
                      </a:r>
                      <a:r>
                        <a:rPr lang="ru-RU" sz="1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Щербакова Е.В.)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15787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Математика профиль,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Скрябин С. (1 </a:t>
                      </a:r>
                      <a:r>
                        <a:rPr lang="ru-RU" sz="1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</a:t>
                      </a: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Платач Г.Е.)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7618" y="6237312"/>
            <a:ext cx="6941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Медалисты</a:t>
            </a:r>
            <a:r>
              <a:rPr lang="ru-RU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получили </a:t>
            </a:r>
            <a:r>
              <a:rPr lang="en-US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 </a:t>
            </a:r>
            <a:r>
              <a:rPr lang="ru-RU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баллы ЕГЭ только по 2 предметам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21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606799"/>
              </p:ext>
            </p:extLst>
          </p:nvPr>
        </p:nvGraphicFramePr>
        <p:xfrm>
          <a:off x="446856" y="1124744"/>
          <a:ext cx="8229600" cy="5538216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5628133"/>
                <a:gridCol w="2601467"/>
              </a:tblGrid>
              <a:tr h="3035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Дата,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 ЕГЭ 2021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Участники, чел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 anchor="ctr"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31.05 ЛИТ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31.05 ХИМ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31.05 ГЕО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03.06 РУС     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</a:t>
                      </a: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 </a:t>
                      </a:r>
                      <a:r>
                        <a:rPr lang="ru-RU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 anchor="ctr"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04.06 РУС     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</a:t>
                      </a: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 </a:t>
                      </a:r>
                      <a:r>
                        <a:rPr lang="ru-RU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07.06 МАТ профиль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>
                    <a:solidFill>
                      <a:srgbClr val="FFFF00"/>
                    </a:solidFill>
                  </a:tcPr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11.06 ФИЗ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11.06 ИСТ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15.06 ОБЩ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18.06 БИО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125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18.06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АНГ                      </a:t>
                      </a: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чел.</a:t>
                      </a:r>
                      <a:endParaRPr lang="ru-RU" sz="2000" b="0" dirty="0" smtClean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 anchor="ctr"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21.06 АНГ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устный        </a:t>
                      </a:r>
                      <a:r>
                        <a:rPr lang="ru-RU" sz="20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чел.</a:t>
                      </a:r>
                      <a:endParaRPr lang="ru-RU" sz="2000" b="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24.06 ИНФ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24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9396" marR="59396" marT="0" marB="0" anchor="ctr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07504" y="116633"/>
            <a:ext cx="8856984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КОЛИЧЕСТВО УЧАСТНИКОВ ЕГЭ 2021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ПРЕДМЕТАМ В РГО (без учета ГВЭ)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31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496882"/>
              </p:ext>
            </p:extLst>
          </p:nvPr>
        </p:nvGraphicFramePr>
        <p:xfrm>
          <a:off x="611560" y="1052736"/>
          <a:ext cx="8064896" cy="5350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Средний балл ЕГЭ 2021 в РГО (сравнение с 2020)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АНГ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75,50 (+19,41) ▲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ИНФ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61,79 (+5,65)   ▲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ФИЗ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52,86 (+0,51)   ▲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ИСТ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51,86 (-12,32) </a:t>
                      </a: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↓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МАТ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профиль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49,66 (-7,03)   ↓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ЛИТ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62,67 (-4,93)   ↓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55,90 (-4,36)   ↓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ГЕО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57,83 (-3,92)   ↓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ХИМ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49,20 (-3,38)   ↓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БИО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50,17 (-2,41)   ↓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РУС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69,03 (-2,25)   ↓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0000">
                        <a:alpha val="5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СРЕДНИЙ балл всего ЕГЭ 2021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РГО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57,86 (-2,71)   ↓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07504" y="116633"/>
            <a:ext cx="8856984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ДИНАМИКА ИЗМЕНЕНИЯ СРЕДНЕГО БАЛЛА ЕГЭ 2021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ПРЕДМЕТАМ В РГО (без учета ГВЭ)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0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76672"/>
            <a:ext cx="828092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году,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впервые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Режевском городском округе, Основной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государственный экзамен был организован на базе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общеобразовательных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учреждений.</a:t>
            </a:r>
          </a:p>
          <a:p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государственный экзамен проходил на базе 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 №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(руководитель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Николаева Светлана Леонидовна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образования выражает благодарность специалистам Управления образования, всем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работникам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ППЭ и администрациям учреждений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работу и отсутствие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нарушений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ходе процедуры проведения выпускных экзаменов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67544" y="4509120"/>
            <a:ext cx="8136904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C:\Users\Стадник Алексей\Desktop\огэ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864" y="1196752"/>
            <a:ext cx="1153600" cy="91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Стадник Алексей\Desktop\uchastniki-ege-2021-v-kryimu-sdali-ekzamen-po-obschestvoznaniyu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953" y="3539049"/>
            <a:ext cx="1548430" cy="87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53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37</a:t>
            </a:fld>
            <a:endParaRPr lang="ru-RU"/>
          </a:p>
        </p:txBody>
      </p:sp>
      <p:pic>
        <p:nvPicPr>
          <p:cNvPr id="3" name="Picture 3" descr="C:\Users\Стадник Алексей\Desktop\Конференция 2021\Obrazovanie_logo_tsvet_na-bel_lev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12" y="155350"/>
            <a:ext cx="2505568" cy="195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https://partizanshkola.ru/ssl/u/df/4d0e4838a311ea90dfe46b49afb702/-/%D0%BF%D1%80%D0%BE%D0%B5%D0%BA%D1%82%D0%BE%D1%80%D0%B8%D1%8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7513"/>
            <a:ext cx="5904656" cy="417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94116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 о системе работы по профессиональной ориентации обучающихся, которая должна помочь им сделать правильный выбор размещена на официальном сайте Управления образования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вкладке РСОКО 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http://obrazovanie-rez.ucoz.ru/index/rsoko/0-88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23528" y="4653136"/>
            <a:ext cx="8208912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430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38</a:t>
            </a:fld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02149225"/>
              </p:ext>
            </p:extLst>
          </p:nvPr>
        </p:nvGraphicFramePr>
        <p:xfrm>
          <a:off x="215516" y="260648"/>
          <a:ext cx="8640960" cy="6336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3275856" y="332656"/>
            <a:ext cx="5616624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ВСЕРОССИЙСКАЯ ОЛИМПИАДА ШКОЛЬНИКОВ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(количество участников)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09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39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5516" y="1496973"/>
            <a:ext cx="87489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РЕГИОНАЛЬНОГО ЭТАПА</a:t>
            </a:r>
          </a:p>
          <a:p>
            <a:pPr algn="ctr"/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Диплом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победителя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обществознанию </a:t>
            </a:r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Емельянова Марина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 </a:t>
            </a:r>
            <a:r>
              <a:rPr lang="ru-RU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учитель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Горбачева Ольга Федарисовна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Дипломы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призеров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олимпиады по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биологии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Бучнева Мария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 </a:t>
            </a:r>
            <a:r>
              <a:rPr lang="ru-RU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учитель Воробьева Наталья Александровна)</a:t>
            </a:r>
          </a:p>
          <a:p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Куклин Даниил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 </a:t>
            </a:r>
            <a:r>
              <a:rPr lang="ru-RU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учитель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Киселева Людмила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Владимировна)</a:t>
            </a:r>
            <a:endParaRPr lang="ru-RU" sz="2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7504" y="44624"/>
            <a:ext cx="8856984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ВСЕРОССИЙСКАЯ ОЛИМПИАДА ШКОЛЬНИКОВ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3528" y="3573016"/>
            <a:ext cx="7128792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0" name="Picture 2" descr="https://pbs.twimg.com/media/D7fUpB1X4AA6i0h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209" y="879028"/>
            <a:ext cx="1859976" cy="132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19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4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16632"/>
            <a:ext cx="368108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776" y="2255123"/>
            <a:ext cx="3681081" cy="2109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4580" y="4365104"/>
            <a:ext cx="3669908" cy="211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Стадник Алексей\Desktop\Конференция 2021\Obrazovanie_logo_tsvet_na-bel_lev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12" y="155350"/>
            <a:ext cx="2505568" cy="195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5149641"/>
            <a:ext cx="5040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 сентября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нового учебного года во всех образовательных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Всероссийский Урок науки и технологии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8243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40</a:t>
            </a:fld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2291406"/>
              </p:ext>
            </p:extLst>
          </p:nvPr>
        </p:nvGraphicFramePr>
        <p:xfrm>
          <a:off x="251520" y="116632"/>
          <a:ext cx="864096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0791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41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996952"/>
            <a:ext cx="8568952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2021/2022 учебном году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Свердловская область впервые принимает участие в общероссийской и региональной оценке по модели </a:t>
            </a:r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PISA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ru-RU" sz="8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Режевской городской округ.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МБОУ СОШ № 4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МБОУ ООШ № 27 (села Арамашка)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исследованиях примут участие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2005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2006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годов рождения (9-10 классы).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554" name="Picture 2" descr="https://school24.edummr.ru/wp-content/uploads/2020/09/Pis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9" b="15307"/>
          <a:stretch/>
        </p:blipFill>
        <p:spPr bwMode="auto">
          <a:xfrm>
            <a:off x="35496" y="116632"/>
            <a:ext cx="5566590" cy="28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9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42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538783"/>
            <a:ext cx="85689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включить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организации, имеющие лицензию по подвиду «Дополнительное образование детей и взрослых» в реестр поставщиков образовательных услуг портал-навигатора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/>
            <a:endParaRPr lang="ru-R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организовать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работу по получению муниципальными организациями лицензий на дополнительное образование детей и взрослых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/>
            <a:endParaRPr lang="ru-R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организовать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работу с родителями в целях получения активации сертификатов и зачисления на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общеобразовательные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/>
            <a:endParaRPr lang="ru-RU" sz="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сертификаты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учета и (или) персонифицированного финансирования должны получить, активировать и быть зачисленными на программы дополнительного образования на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портал-навигаторе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с 5 до 18 лет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ru-RU" sz="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разработать современные вариативные востребованные программы дополнительного образования, в том числе реализуемые в сетевой и дистанционной форме.</a:t>
            </a:r>
            <a:endParaRPr lang="ru-RU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https://novsch7.tmweb.ru/upload/iblock/3aa/3aa7a1fe79958c17233b08d2d3a4ad4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2656"/>
            <a:ext cx="404685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64496" y="3326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результатам мониторинга, перед системой образования</a:t>
            </a:r>
          </a:p>
          <a:p>
            <a:pPr algn="ctr"/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Режевского городского округа поставлены следующие задачи: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5807005"/>
            <a:ext cx="81369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Охват системой дополнительного образования от 5 до 18 лет Режевского </a:t>
            </a:r>
            <a:r>
              <a:rPr lang="ru-RU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городского 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округа - 23,9 %.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 75 %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35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43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35360639"/>
              </p:ext>
            </p:extLst>
          </p:nvPr>
        </p:nvGraphicFramePr>
        <p:xfrm>
          <a:off x="323528" y="1124744"/>
          <a:ext cx="8496944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07504" y="44624"/>
            <a:ext cx="8856984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Лицензирование по подвиду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«Дополнительное образование детей и взрослых»</a:t>
            </a:r>
          </a:p>
        </p:txBody>
      </p:sp>
    </p:spTree>
    <p:extLst>
      <p:ext uri="{BB962C8B-B14F-4D97-AF65-F5344CB8AC3E}">
        <p14:creationId xmlns:p14="http://schemas.microsoft.com/office/powerpoint/2010/main" val="337047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000085936"/>
              </p:ext>
            </p:extLst>
          </p:nvPr>
        </p:nvGraphicFramePr>
        <p:xfrm>
          <a:off x="142455" y="418489"/>
          <a:ext cx="8957640" cy="6394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44</a:t>
            </a:fld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45905098"/>
              </p:ext>
            </p:extLst>
          </p:nvPr>
        </p:nvGraphicFramePr>
        <p:xfrm>
          <a:off x="2843808" y="2132856"/>
          <a:ext cx="3456384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51520" y="188641"/>
            <a:ext cx="8640960" cy="6336704"/>
          </a:xfrm>
          <a:prstGeom prst="roundRect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32656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ВСЕСТОРОННЕЕ РАЗВИТИЕ ЧЕЛОВЕЧЕСКОГО КАПИТАЛА</a:t>
            </a:r>
            <a:endParaRPr lang="ru-RU" sz="20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03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404664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 Президента Российской Федерации от 21.07.2020 г. № 474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 национальных целях развития Российской Федерации на период до 2030 года»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s://im0-tub-ru.yandex.net/i?id=243740c330bc3605524362919c6fd7ee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2232248" cy="2302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780928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части касающейся 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</a:rPr>
              <a:t>системы </a:t>
            </a:r>
            <a:r>
              <a:rPr lang="ru-RU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вхождения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России в десятку ведущих стран мира по качеству общего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формирование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эффективной системы выявления и поддержки способностей и талантов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детей,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системы дополнительного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увеличение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доли обучающихся занимающихся волонтерской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деятельностью.</a:t>
            </a: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Подключение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социально-значимых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объектов (в том числе школ)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 широкополосному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Интернету.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059832" y="1772816"/>
            <a:ext cx="5256584" cy="0"/>
          </a:xfrm>
          <a:prstGeom prst="line">
            <a:avLst/>
          </a:prstGeom>
          <a:ln w="635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728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6</a:t>
            </a:fld>
            <a:endParaRPr lang="ru-RU"/>
          </a:p>
        </p:txBody>
      </p:sp>
      <p:pic>
        <p:nvPicPr>
          <p:cNvPr id="5122" name="Picture 2" descr="https://russia-made.ru/wp-content/uploads/2019/11/0694b290fe96378a987bca3eb40485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07" y="332656"/>
            <a:ext cx="4752528" cy="3169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867432"/>
            <a:ext cx="840669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Режевском городском округе в рамках выполнения государственного контракта с ПАО «Ростелеком»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сентября 2021 года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должно быть закончено подведение волокно-оптической линии связи ко всем  общеобразовательным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организациям.</a:t>
            </a: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следующей задачей руководителя организации становится привлечение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специалистов, изучение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технических характеристик и самое главное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использование потенциала скоростного Интернета в образовательном процессе в полной мере.</a:t>
            </a:r>
          </a:p>
        </p:txBody>
      </p:sp>
      <p:pic>
        <p:nvPicPr>
          <p:cNvPr id="5" name="Picture 3" descr="C:\Users\Стадник Алексей\Desktop\Конференция 2021\Obrazovanie_logo_tsvet_na-bel_lev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12" y="155350"/>
            <a:ext cx="2505568" cy="195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79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7</a:t>
            </a:fld>
            <a:endParaRPr lang="ru-RU"/>
          </a:p>
        </p:txBody>
      </p:sp>
      <p:pic>
        <p:nvPicPr>
          <p:cNvPr id="6148" name="Picture 4" descr="https://sun9-44.userapi.com/impf/c858336/v858336568/858d5/ncbS0z1nk7s.jpg?size=2560x1707&amp;quality=96&amp;sign=62e0aefded95127ec285b51309185b88&amp;type=album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6251" y="116632"/>
            <a:ext cx="4211646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3.userapi.com/impf/c857732/v857732636/89fa7/k9ZH71xLh04.jpg?size=768x768&amp;quality=96&amp;sign=41ba732288e039e1bbf555ae4f0d36fe&amp;type=album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053280" y="3657569"/>
            <a:ext cx="2954616" cy="2954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sun9-65.userapi.com/impg/h6vSsk3FtXAyJ9CBr8EP70A0l-Ls3qVA19V29Q/Vp9g3-U2yPg.jpg?size=1600x1200&amp;quality=96&amp;sign=05e5e1f4b3cfbdbd5c2a893944686877&amp;type=album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16631"/>
            <a:ext cx="2808312" cy="2383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sun9-7.userapi.com/impg/fcLTJ0yIwz1q9I1GVa-9wI3Yd5XpwcQPMjL5gQ/1thHCxG5ApU.jpg?size=1280x855&amp;quality=96&amp;sign=b0f253ba17ff2db99e2ac53d78dd47fa&amp;type=album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370571"/>
            <a:ext cx="5090868" cy="3400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lahdenschool.narod.ru/n_pr_sovr_sc/logotip_tochka_rost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96921"/>
            <a:ext cx="3320451" cy="152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60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8</a:t>
            </a:fld>
            <a:endParaRPr lang="ru-RU"/>
          </a:p>
        </p:txBody>
      </p:sp>
      <p:pic>
        <p:nvPicPr>
          <p:cNvPr id="1026" name="Picture 2" descr="https://3rezh.uralschool.ru/upload/sc3rezh_new/images/big/cd/75/cd7553eec2babecb4df7dfa9b4d998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64807"/>
            <a:ext cx="4536505" cy="27068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3rezh.uralschool.ru/upload/sc3rezh_new/images/big/c2/d8/c2d8eee57e3d262a4b478fe2b4ad97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94" y="4279772"/>
            <a:ext cx="4437806" cy="24615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3rezh.uralschool.ru/upload/sc3rezh_new/images/big/a3/d8/a3d83473f177d74cc7900b8d3f9d39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980" y="2245238"/>
            <a:ext cx="3917524" cy="1759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4193" y="2702530"/>
            <a:ext cx="54656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сентябре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2021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состоится торжественное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открытие</a:t>
            </a:r>
          </a:p>
          <a:p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«Точка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роста» на базе средней общеобразовательной школы № 3.</a:t>
            </a:r>
          </a:p>
        </p:txBody>
      </p:sp>
      <p:pic>
        <p:nvPicPr>
          <p:cNvPr id="8" name="Picture 12" descr="http://lahdenschool.narod.ru/n_pr_sovr_sc/logotip_tochka_rost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620562"/>
            <a:ext cx="3888174" cy="178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Стадник Алексей\Desktop\Конференция 2021\Obrazovanie_logo_tsvet_na-bel_lev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12" y="155350"/>
            <a:ext cx="2505568" cy="195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92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0E78F-5CA8-4BBF-A8C2-EAB0ECC1A3C4}" type="slidenum">
              <a:rPr lang="ru-RU" smtClean="0"/>
              <a:t>9</a:t>
            </a:fld>
            <a:endParaRPr lang="ru-RU"/>
          </a:p>
        </p:txBody>
      </p:sp>
      <p:pic>
        <p:nvPicPr>
          <p:cNvPr id="3" name="Picture 3" descr="C:\Users\Стадник Алексей\Desktop\Конференция 2021\Obrazovanie_logo_tsvet_na-bel_lev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912" y="155350"/>
            <a:ext cx="2505568" cy="195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lkpt.ru/wp-content/uploads/2020/12/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48880"/>
            <a:ext cx="5112568" cy="42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280" y="332656"/>
            <a:ext cx="58869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 сентября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нового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учебного года во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всех образовательных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учреждениях Российской Федерации будет введена программа воспитательной работы.</a:t>
            </a:r>
          </a:p>
        </p:txBody>
      </p:sp>
    </p:spTree>
    <p:extLst>
      <p:ext uri="{BB962C8B-B14F-4D97-AF65-F5344CB8AC3E}">
        <p14:creationId xmlns:p14="http://schemas.microsoft.com/office/powerpoint/2010/main" val="322151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961</TotalTime>
  <Words>1920</Words>
  <Application>Microsoft Office PowerPoint</Application>
  <PresentationFormat>Экран (4:3)</PresentationFormat>
  <Paragraphs>430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Стадник Алексей</dc:creator>
  <cp:lastModifiedBy>Стадник Алексей</cp:lastModifiedBy>
  <cp:revision>85</cp:revision>
  <dcterms:created xsi:type="dcterms:W3CDTF">2021-08-24T02:57:38Z</dcterms:created>
  <dcterms:modified xsi:type="dcterms:W3CDTF">2021-08-31T03:53:51Z</dcterms:modified>
</cp:coreProperties>
</file>