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57" r:id="rId2"/>
    <p:sldId id="258" r:id="rId3"/>
    <p:sldId id="296" r:id="rId4"/>
    <p:sldId id="259" r:id="rId5"/>
    <p:sldId id="260" r:id="rId6"/>
    <p:sldId id="261" r:id="rId7"/>
    <p:sldId id="262" r:id="rId8"/>
    <p:sldId id="306" r:id="rId9"/>
    <p:sldId id="263" r:id="rId10"/>
    <p:sldId id="264" r:id="rId11"/>
    <p:sldId id="266" r:id="rId12"/>
    <p:sldId id="265" r:id="rId13"/>
    <p:sldId id="267" r:id="rId14"/>
    <p:sldId id="268" r:id="rId15"/>
    <p:sldId id="298" r:id="rId16"/>
    <p:sldId id="272" r:id="rId17"/>
    <p:sldId id="269" r:id="rId18"/>
    <p:sldId id="270" r:id="rId19"/>
    <p:sldId id="273" r:id="rId20"/>
    <p:sldId id="274" r:id="rId21"/>
    <p:sldId id="299" r:id="rId22"/>
    <p:sldId id="275" r:id="rId23"/>
    <p:sldId id="276" r:id="rId24"/>
    <p:sldId id="277" r:id="rId25"/>
    <p:sldId id="271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92" r:id="rId38"/>
    <p:sldId id="291" r:id="rId39"/>
    <p:sldId id="293" r:id="rId40"/>
    <p:sldId id="289" r:id="rId41"/>
    <p:sldId id="290" r:id="rId42"/>
    <p:sldId id="295" r:id="rId43"/>
    <p:sldId id="300" r:id="rId44"/>
    <p:sldId id="301" r:id="rId45"/>
    <p:sldId id="302" r:id="rId46"/>
    <p:sldId id="303" r:id="rId47"/>
    <p:sldId id="304" r:id="rId48"/>
    <p:sldId id="307" r:id="rId49"/>
    <p:sldId id="311" r:id="rId50"/>
    <p:sldId id="308" r:id="rId51"/>
    <p:sldId id="309" r:id="rId52"/>
    <p:sldId id="310" r:id="rId53"/>
    <p:sldId id="297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CC00"/>
    <a:srgbClr val="0080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50" d="100"/>
          <a:sy n="50" d="100"/>
        </p:scale>
        <p:origin x="-1638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419033330548207E-2"/>
          <c:y val="1.2754814992066425E-2"/>
          <c:w val="0.62089588760110437"/>
          <c:h val="0.96318464615042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учреждений</c:v>
                </c:pt>
              </c:strCache>
            </c:strRef>
          </c:tx>
          <c:spPr>
            <a:ln w="25400">
              <a:solidFill>
                <a:schemeClr val="tx1"/>
              </a:solidFill>
            </a:ln>
          </c:spPr>
          <c:dPt>
            <c:idx val="0"/>
            <c:spPr>
              <a:solidFill>
                <a:srgbClr val="0000FF"/>
              </a:solidFill>
              <a:ln w="25400"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FF0000"/>
              </a:solidFill>
              <a:ln w="25400"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00CC00"/>
              </a:solidFill>
              <a:ln w="25400"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4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Детские сады</c:v>
                </c:pt>
                <c:pt idx="1">
                  <c:v>Школы</c:v>
                </c:pt>
                <c:pt idx="2">
                  <c:v>Дополнительное образование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</c:v>
                </c:pt>
                <c:pt idx="1">
                  <c:v>16</c:v>
                </c:pt>
                <c:pt idx="2">
                  <c:v>2</c:v>
                </c:pt>
              </c:numCache>
            </c:numRef>
          </c:val>
        </c:ser>
        <c:dLbls/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b="1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7859319579734458"/>
          <c:y val="3.610763869697018E-2"/>
          <c:w val="0.42140680420265536"/>
          <c:h val="0.9260833869023144"/>
        </c:manualLayout>
      </c:layout>
      <c:txPr>
        <a:bodyPr/>
        <a:lstStyle/>
        <a:p>
          <a:pPr>
            <a:defRPr sz="240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посещающих ДОУ</c:v>
                </c:pt>
              </c:strCache>
            </c:strRef>
          </c:tx>
          <c:spPr>
            <a:solidFill>
              <a:srgbClr val="0000FF"/>
            </a:solidFill>
          </c:spPr>
          <c:dLbls>
            <c:txPr>
              <a:bodyPr/>
              <a:lstStyle/>
              <a:p>
                <a:pPr>
                  <a:defRPr sz="2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2915</c:v>
                </c:pt>
                <c:pt idx="1">
                  <c:v>2945</c:v>
                </c:pt>
                <c:pt idx="2">
                  <c:v>2945</c:v>
                </c:pt>
              </c:numCache>
            </c:numRef>
          </c:val>
        </c:ser>
        <c:dLbls/>
        <c:axId val="184336384"/>
        <c:axId val="184337920"/>
      </c:barChart>
      <c:catAx>
        <c:axId val="1843363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4337920"/>
        <c:crosses val="autoZero"/>
        <c:auto val="1"/>
        <c:lblAlgn val="ctr"/>
        <c:lblOffset val="100"/>
      </c:catAx>
      <c:valAx>
        <c:axId val="1843379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4336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596143800786272E-2"/>
          <c:y val="3.7754879087508797E-2"/>
          <c:w val="0.88702047238416015"/>
          <c:h val="0.8683814761322817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посещающих ДОУ</c:v>
                </c:pt>
              </c:strCache>
            </c:strRef>
          </c:tx>
          <c:spPr>
            <a:solidFill>
              <a:srgbClr val="0000FF"/>
            </a:solidFill>
          </c:spPr>
          <c:dLbls>
            <c:txPr>
              <a:bodyPr/>
              <a:lstStyle/>
              <a:p>
                <a:pPr>
                  <a:defRPr sz="2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5160</c:v>
                </c:pt>
                <c:pt idx="1">
                  <c:v>5245</c:v>
                </c:pt>
                <c:pt idx="2">
                  <c:v>5272</c:v>
                </c:pt>
              </c:numCache>
            </c:numRef>
          </c:val>
        </c:ser>
        <c:dLbls/>
        <c:axId val="184947072"/>
        <c:axId val="184948608"/>
      </c:barChart>
      <c:catAx>
        <c:axId val="1849470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4948608"/>
        <c:crosses val="autoZero"/>
        <c:auto val="1"/>
        <c:lblAlgn val="ctr"/>
        <c:lblOffset val="100"/>
      </c:catAx>
      <c:valAx>
        <c:axId val="18494860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4947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Одна смена</c:v>
                </c:pt>
              </c:strCache>
            </c:strRef>
          </c:tx>
          <c:spPr>
            <a:solidFill>
              <a:srgbClr val="00CC00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Две смены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2017/2018</c:v>
                </c:pt>
                <c:pt idx="1">
                  <c:v>2018/2019</c:v>
                </c:pt>
                <c:pt idx="2">
                  <c:v>2019/2020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6</c:v>
                </c:pt>
                <c:pt idx="2">
                  <c:v>6</c:v>
                </c:pt>
              </c:numCache>
            </c:numRef>
          </c:val>
        </c:ser>
        <c:dLbls/>
        <c:overlap val="100"/>
        <c:axId val="183963648"/>
        <c:axId val="185006336"/>
      </c:barChart>
      <c:valAx>
        <c:axId val="185006336"/>
        <c:scaling>
          <c:orientation val="minMax"/>
          <c:max val="16"/>
          <c:min val="0"/>
        </c:scaling>
        <c:axPos val="l"/>
        <c:numFmt formatCode="General" sourceLinked="1"/>
        <c:tickLblPos val="nextTo"/>
        <c:crossAx val="183963648"/>
        <c:crosses val="autoZero"/>
        <c:crossBetween val="between"/>
      </c:valAx>
      <c:catAx>
        <c:axId val="18396364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5006336"/>
        <c:crosses val="autoZero"/>
        <c:auto val="1"/>
        <c:lblAlgn val="ctr"/>
        <c:lblOffset val="100"/>
      </c:catAx>
    </c:plotArea>
    <c:legend>
      <c:legendPos val="r"/>
      <c:txPr>
        <a:bodyPr/>
        <a:lstStyle/>
        <a:p>
          <a:pPr>
            <a:defRPr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23954540785835143"/>
          <c:y val="9.5046000437473868E-2"/>
          <c:w val="0.48251106967012231"/>
          <c:h val="0.750486765079100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16">
              <a:solidFill>
                <a:schemeClr val="tx1"/>
              </a:solidFill>
              <a:prstDash val="solid"/>
            </a:ln>
          </c:spPr>
          <c:explosion val="19"/>
          <c:dPt>
            <c:idx val="0"/>
            <c:spPr>
              <a:solidFill>
                <a:srgbClr val="0000FF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309407422960281E-2"/>
                  <c:y val="0.158129467290250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500534754619655E-2"/>
                  <c:y val="-0.19772739359344912"/>
                </c:manualLayout>
              </c:layout>
              <c:dLblPos val="bestFit"/>
              <c:showVal val="1"/>
            </c:dLbl>
            <c:spPr>
              <a:noFill/>
              <a:ln w="17829">
                <a:noFill/>
              </a:ln>
            </c:spPr>
            <c:txPr>
              <a:bodyPr/>
              <a:lstStyle/>
              <a:p>
                <a:pPr>
                  <a:defRPr sz="1684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48.8</c:v>
                </c:pt>
                <c:pt idx="1">
                  <c:v>51.2</c:v>
                </c:pt>
              </c:numCache>
            </c:numRef>
          </c:val>
        </c:ser>
        <c:dLbls/>
        <c:firstSliceAng val="0"/>
      </c:pieChart>
      <c:spPr>
        <a:noFill/>
        <a:ln w="25401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33717579250720803"/>
          <c:y val="0.14213639475767373"/>
          <c:w val="0.44143439691989728"/>
          <c:h val="0.6784800548256442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24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039582522151099E-2"/>
                  <c:y val="0.13557656479133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7139621458893252E-2"/>
                  <c:y val="-0.17623954441716391"/>
                </c:manualLayout>
              </c:layout>
              <c:dLblPos val="bestFit"/>
              <c:showVal val="1"/>
            </c:dLbl>
            <c:spPr>
              <a:noFill/>
              <a:ln w="17846">
                <a:noFill/>
              </a:ln>
            </c:spPr>
            <c:txPr>
              <a:bodyPr/>
              <a:lstStyle/>
              <a:p>
                <a:pPr>
                  <a:defRPr sz="168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48.3</c:v>
                </c:pt>
                <c:pt idx="1">
                  <c:v>51.7</c:v>
                </c:pt>
              </c:numCache>
            </c:numRef>
          </c:val>
        </c:ser>
        <c:dLbls/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Высокие</c:v>
                </c:pt>
              </c:strCache>
            </c:strRef>
          </c:tx>
          <c:spPr>
            <a:solidFill>
              <a:srgbClr val="00CC00"/>
            </a:solidFill>
          </c:spPr>
          <c:dLbls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Матем. 4 кл</c:v>
                </c:pt>
                <c:pt idx="1">
                  <c:v>Русский яз. 4 кл</c:v>
                </c:pt>
                <c:pt idx="2">
                  <c:v>Матем. 5 кл</c:v>
                </c:pt>
                <c:pt idx="3">
                  <c:v>Русский яз. 5 кл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97.6</c:v>
                </c:pt>
                <c:pt idx="1">
                  <c:v>92.1</c:v>
                </c:pt>
                <c:pt idx="2">
                  <c:v>76</c:v>
                </c:pt>
                <c:pt idx="3">
                  <c:v>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Низкие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8.2778529291806666E-2"/>
                  <c:y val="-2.416017702751445E-3"/>
                </c:manualLayout>
              </c:layout>
              <c:showVal val="1"/>
            </c:dLbl>
            <c:dLbl>
              <c:idx val="1"/>
              <c:layout>
                <c:manualLayout>
                  <c:x val="7.8179722108928484E-2"/>
                  <c:y val="-9.6640708110057802E-3"/>
                </c:manualLayout>
              </c:layout>
              <c:showVal val="1"/>
            </c:dLbl>
            <c:dLbl>
              <c:idx val="2"/>
              <c:layout>
                <c:manualLayout>
                  <c:x val="7.8179722108928484E-2"/>
                  <c:y val="-4.8320354055028901E-3"/>
                </c:manualLayout>
              </c:layout>
              <c:showVal val="1"/>
            </c:dLbl>
            <c:dLbl>
              <c:idx val="3"/>
              <c:layout>
                <c:manualLayout>
                  <c:x val="7.8179722108928484E-2"/>
                  <c:y val="1.1073286551392967E-17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Матем. 4 кл</c:v>
                </c:pt>
                <c:pt idx="1">
                  <c:v>Русский яз. 4 кл</c:v>
                </c:pt>
                <c:pt idx="2">
                  <c:v>Матем. 5 кл</c:v>
                </c:pt>
                <c:pt idx="3">
                  <c:v>Русский яз. 5 кл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7.9</c:v>
                </c:pt>
                <c:pt idx="2">
                  <c:v>24</c:v>
                </c:pt>
                <c:pt idx="3">
                  <c:v>22</c:v>
                </c:pt>
              </c:numCache>
            </c:numRef>
          </c:val>
        </c:ser>
        <c:dLbls/>
        <c:overlap val="100"/>
        <c:axId val="172709376"/>
        <c:axId val="172710912"/>
      </c:barChart>
      <c:catAx>
        <c:axId val="172709376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72710912"/>
        <c:crosses val="autoZero"/>
        <c:auto val="1"/>
        <c:lblAlgn val="ctr"/>
        <c:lblOffset val="100"/>
      </c:catAx>
      <c:valAx>
        <c:axId val="172710912"/>
        <c:scaling>
          <c:orientation val="minMax"/>
          <c:max val="100"/>
        </c:scaling>
        <c:axPos val="l"/>
        <c:numFmt formatCode="General" sourceLinked="1"/>
        <c:tickLblPos val="nextTo"/>
        <c:crossAx val="172709376"/>
        <c:crosses val="autoZero"/>
        <c:crossBetween val="between"/>
      </c:valAx>
    </c:plotArea>
    <c:legend>
      <c:legendPos val="t"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4C2D8F-08CE-4E63-8B2B-E9D18FF8048C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2FEB33C-9A03-4698-8B99-63E495EE9F2D}">
      <dgm:prSet phldrT="[Текст]" custT="1"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фасадов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52CC1B-A9F3-4A53-85C3-2723926ACCE0}" type="parTrans" cxnId="{69CD0CEE-6CC2-4E1D-8492-B030458CC5F5}">
      <dgm:prSet/>
      <dgm:spPr/>
      <dgm:t>
        <a:bodyPr/>
        <a:lstStyle/>
        <a:p>
          <a:endParaRPr lang="ru-RU"/>
        </a:p>
      </dgm:t>
    </dgm:pt>
    <dgm:pt modelId="{228E87FA-381F-45D4-93B8-B1D2B70ABA50}" type="sibTrans" cxnId="{69CD0CEE-6CC2-4E1D-8492-B030458CC5F5}">
      <dgm:prSet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окон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B56AD2-0B5D-4F66-80A2-51A1D8F5BE82}">
      <dgm:prSet phldrT="[Текст]" custT="1"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вентиляции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03B1F3-AFBD-4268-AEB2-AED865BFAEE9}" type="parTrans" cxnId="{E5FCBE37-55B9-4FAB-A5F6-319C33369EA4}">
      <dgm:prSet/>
      <dgm:spPr/>
      <dgm:t>
        <a:bodyPr/>
        <a:lstStyle/>
        <a:p>
          <a:endParaRPr lang="ru-RU"/>
        </a:p>
      </dgm:t>
    </dgm:pt>
    <dgm:pt modelId="{5855E8E3-E5BA-4990-90E9-1E9DD21D702A}" type="sibTrans" cxnId="{E5FCBE37-55B9-4FAB-A5F6-319C33369EA4}">
      <dgm:prSet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кровли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B93B74-C0E8-4185-B335-8D2647AA7F4D}">
      <dgm:prSet phldrT="[Текст]" custT="1"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Установка ограждения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4C6423-730C-45A4-8731-A9A15C21AE99}" type="parTrans" cxnId="{B3247060-DA86-4E91-BA45-A0073564D16D}">
      <dgm:prSet/>
      <dgm:spPr/>
      <dgm:t>
        <a:bodyPr/>
        <a:lstStyle/>
        <a:p>
          <a:endParaRPr lang="ru-RU"/>
        </a:p>
      </dgm:t>
    </dgm:pt>
    <dgm:pt modelId="{211F8EA7-7E2F-43B4-B8D4-E8ACB5A36052}" type="sibTrans" cxnId="{B3247060-DA86-4E91-BA45-A0073564D16D}">
      <dgm:prSet custT="1"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пожарной сигнализации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FA5949-E3A5-416F-9850-AD89B15005BF}">
      <dgm:prSet phldrT="[Текст]" custT="1"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системы отопления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7E6060-89E7-47DD-9D75-0A9D3792F72A}" type="parTrans" cxnId="{4A53A249-10CC-4B18-BB98-096E18B2E18D}">
      <dgm:prSet/>
      <dgm:spPr/>
      <dgm:t>
        <a:bodyPr/>
        <a:lstStyle/>
        <a:p>
          <a:endParaRPr lang="ru-RU"/>
        </a:p>
      </dgm:t>
    </dgm:pt>
    <dgm:pt modelId="{E4B69EF7-63B8-4FC5-BB11-8D23BF2F8E66}" type="sibTrans" cxnId="{4A53A249-10CC-4B18-BB98-096E18B2E18D}">
      <dgm:prSet/>
      <dgm:spPr>
        <a:ln w="12700"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полового покрытия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5E9575-C2F9-4345-BC6C-C77276D75BAA}" type="pres">
      <dgm:prSet presAssocID="{CD4C2D8F-08CE-4E63-8B2B-E9D18FF8048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D532A90-0E28-4CAE-B8BD-A6351C027B88}" type="pres">
      <dgm:prSet presAssocID="{B2FEB33C-9A03-4698-8B99-63E495EE9F2D}" presName="composite" presStyleCnt="0"/>
      <dgm:spPr/>
    </dgm:pt>
    <dgm:pt modelId="{FA902C47-DFC4-49F8-9109-9AA58F6AC070}" type="pres">
      <dgm:prSet presAssocID="{B2FEB33C-9A03-4698-8B99-63E495EE9F2D}" presName="Parent1" presStyleLbl="node1" presStyleIdx="0" presStyleCnt="8" custScaleX="121456" custScaleY="118666" custLinFactY="102809" custLinFactNeighborX="87843" custLinFactNeighborY="2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DB26D-EB1E-432A-8EA5-42D5A0E798E5}" type="pres">
      <dgm:prSet presAssocID="{B2FEB33C-9A03-4698-8B99-63E495EE9F2D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61C38-5E19-43C6-AFDF-99C103C70D4A}" type="pres">
      <dgm:prSet presAssocID="{B2FEB33C-9A03-4698-8B99-63E495EE9F2D}" presName="BalanceSpacing" presStyleCnt="0"/>
      <dgm:spPr/>
    </dgm:pt>
    <dgm:pt modelId="{1631BF76-E789-454F-9988-BF0526006E63}" type="pres">
      <dgm:prSet presAssocID="{B2FEB33C-9A03-4698-8B99-63E495EE9F2D}" presName="BalanceSpacing1" presStyleCnt="0"/>
      <dgm:spPr/>
    </dgm:pt>
    <dgm:pt modelId="{41B6D7DC-F888-4A7E-8998-941E7EC9F55E}" type="pres">
      <dgm:prSet presAssocID="{228E87FA-381F-45D4-93B8-B1D2B70ABA50}" presName="Accent1Text" presStyleLbl="node1" presStyleIdx="1" presStyleCnt="8" custScaleX="121456" custScaleY="118666" custLinFactX="81141" custLinFactNeighborX="100000" custLinFactNeighborY="36269"/>
      <dgm:spPr/>
      <dgm:t>
        <a:bodyPr/>
        <a:lstStyle/>
        <a:p>
          <a:endParaRPr lang="ru-RU"/>
        </a:p>
      </dgm:t>
    </dgm:pt>
    <dgm:pt modelId="{DBF26AE2-0C0F-42B3-8163-9527DA047028}" type="pres">
      <dgm:prSet presAssocID="{228E87FA-381F-45D4-93B8-B1D2B70ABA50}" presName="spaceBetweenRectangles" presStyleCnt="0"/>
      <dgm:spPr/>
    </dgm:pt>
    <dgm:pt modelId="{DAAA01DA-5C94-4CE8-AB2C-56FC51327298}" type="pres">
      <dgm:prSet presAssocID="{3CB56AD2-0B5D-4F66-80A2-51A1D8F5BE82}" presName="composite" presStyleCnt="0"/>
      <dgm:spPr/>
    </dgm:pt>
    <dgm:pt modelId="{61BB8AC9-70EF-462E-88A2-6CFB087EA189}" type="pres">
      <dgm:prSet presAssocID="{3CB56AD2-0B5D-4F66-80A2-51A1D8F5BE82}" presName="Parent1" presStyleLbl="node1" presStyleIdx="2" presStyleCnt="8" custScaleX="121456" custScaleY="118666" custLinFactX="-82976" custLinFactY="16616" custLinFactNeighborX="-100000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2129C-F61C-4389-9675-933B60576DB3}" type="pres">
      <dgm:prSet presAssocID="{3CB56AD2-0B5D-4F66-80A2-51A1D8F5BE82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2096D-8326-44AB-91F9-A286C4D891BC}" type="pres">
      <dgm:prSet presAssocID="{3CB56AD2-0B5D-4F66-80A2-51A1D8F5BE82}" presName="BalanceSpacing" presStyleCnt="0"/>
      <dgm:spPr/>
    </dgm:pt>
    <dgm:pt modelId="{69576CEB-9B16-4509-817A-DD03B28B0108}" type="pres">
      <dgm:prSet presAssocID="{3CB56AD2-0B5D-4F66-80A2-51A1D8F5BE82}" presName="BalanceSpacing1" presStyleCnt="0"/>
      <dgm:spPr/>
    </dgm:pt>
    <dgm:pt modelId="{16DED36F-3576-410F-BD52-34E99A16B637}" type="pres">
      <dgm:prSet presAssocID="{5855E8E3-E5BA-4990-90E9-1E9DD21D702A}" presName="Accent1Text" presStyleLbl="node1" presStyleIdx="3" presStyleCnt="8" custScaleX="121456" custScaleY="118666" custLinFactX="65009" custLinFactY="8146" custLinFactNeighborX="100000" custLinFactNeighborY="100000"/>
      <dgm:spPr/>
      <dgm:t>
        <a:bodyPr/>
        <a:lstStyle/>
        <a:p>
          <a:endParaRPr lang="ru-RU"/>
        </a:p>
      </dgm:t>
    </dgm:pt>
    <dgm:pt modelId="{6EE0602A-6E35-4AB5-A4E9-6DDDB1DEF95D}" type="pres">
      <dgm:prSet presAssocID="{5855E8E3-E5BA-4990-90E9-1E9DD21D702A}" presName="spaceBetweenRectangles" presStyleCnt="0"/>
      <dgm:spPr/>
    </dgm:pt>
    <dgm:pt modelId="{EA961674-A820-4884-894D-C50797443A47}" type="pres">
      <dgm:prSet presAssocID="{7CB93B74-C0E8-4185-B335-8D2647AA7F4D}" presName="composite" presStyleCnt="0"/>
      <dgm:spPr/>
    </dgm:pt>
    <dgm:pt modelId="{08FAEB52-022C-432B-B9CF-2E5889F6AC64}" type="pres">
      <dgm:prSet presAssocID="{7CB93B74-C0E8-4185-B335-8D2647AA7F4D}" presName="Parent1" presStyleLbl="node1" presStyleIdx="4" presStyleCnt="8" custScaleX="121456" custScaleY="118666" custLinFactY="-67092" custLinFactNeighborX="-85188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C75147-6664-4E1A-9C1B-1609DE9095BB}" type="pres">
      <dgm:prSet presAssocID="{7CB93B74-C0E8-4185-B335-8D2647AA7F4D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7E8060-5190-41EF-AF9F-CFD594F9EA07}" type="pres">
      <dgm:prSet presAssocID="{7CB93B74-C0E8-4185-B335-8D2647AA7F4D}" presName="BalanceSpacing" presStyleCnt="0"/>
      <dgm:spPr/>
    </dgm:pt>
    <dgm:pt modelId="{56CB1A45-BFF7-45C2-96BE-FDDC808BBAE3}" type="pres">
      <dgm:prSet presAssocID="{7CB93B74-C0E8-4185-B335-8D2647AA7F4D}" presName="BalanceSpacing1" presStyleCnt="0"/>
      <dgm:spPr/>
    </dgm:pt>
    <dgm:pt modelId="{1DBE188D-8ACE-45E0-AFFA-4AF69AF48DD1}" type="pres">
      <dgm:prSet presAssocID="{211F8EA7-7E2F-43B4-B8D4-E8ACB5A36052}" presName="Accent1Text" presStyleLbl="node1" presStyleIdx="5" presStyleCnt="8" custScaleX="121456" custScaleY="118666" custLinFactX="-29183" custLinFactY="-8871" custLinFactNeighborX="-100000" custLinFactNeighborY="-100000"/>
      <dgm:spPr/>
      <dgm:t>
        <a:bodyPr/>
        <a:lstStyle/>
        <a:p>
          <a:endParaRPr lang="ru-RU"/>
        </a:p>
      </dgm:t>
    </dgm:pt>
    <dgm:pt modelId="{99008C4B-81BF-467C-BE56-870AE683FAA9}" type="pres">
      <dgm:prSet presAssocID="{211F8EA7-7E2F-43B4-B8D4-E8ACB5A36052}" presName="spaceBetweenRectangles" presStyleCnt="0"/>
      <dgm:spPr/>
    </dgm:pt>
    <dgm:pt modelId="{42B38276-BCAE-4ED5-B46E-CB0AEBA3A691}" type="pres">
      <dgm:prSet presAssocID="{83FA5949-E3A5-416F-9850-AD89B15005BF}" presName="composite" presStyleCnt="0"/>
      <dgm:spPr/>
    </dgm:pt>
    <dgm:pt modelId="{69FA1AE3-1596-4CFC-8843-CFA671515CFC}" type="pres">
      <dgm:prSet presAssocID="{83FA5949-E3A5-416F-9850-AD89B15005BF}" presName="Parent1" presStyleLbl="node1" presStyleIdx="6" presStyleCnt="8" custScaleX="121456" custScaleY="118666" custLinFactNeighborX="-24648" custLinFactNeighborY="-528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3BE92-941E-423F-9F41-5F257BF4AA1B}" type="pres">
      <dgm:prSet presAssocID="{83FA5949-E3A5-416F-9850-AD89B15005BF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F9F371C3-4C95-4943-9927-CB2CD2DB6C39}" type="pres">
      <dgm:prSet presAssocID="{83FA5949-E3A5-416F-9850-AD89B15005BF}" presName="BalanceSpacing" presStyleCnt="0"/>
      <dgm:spPr/>
    </dgm:pt>
    <dgm:pt modelId="{2785416A-E733-400C-B2CA-724A8A03E30A}" type="pres">
      <dgm:prSet presAssocID="{83FA5949-E3A5-416F-9850-AD89B15005BF}" presName="BalanceSpacing1" presStyleCnt="0"/>
      <dgm:spPr/>
    </dgm:pt>
    <dgm:pt modelId="{101320BA-1FFA-4754-B853-52CD2B788778}" type="pres">
      <dgm:prSet presAssocID="{E4B69EF7-63B8-4FC5-BB11-8D23BF2F8E66}" presName="Accent1Text" presStyleLbl="node1" presStyleIdx="7" presStyleCnt="8" custScaleX="121456" custScaleY="118666" custLinFactX="65009" custLinFactY="-100000" custLinFactNeighborX="100000" custLinFactNeighborY="-122712"/>
      <dgm:spPr/>
      <dgm:t>
        <a:bodyPr/>
        <a:lstStyle/>
        <a:p>
          <a:endParaRPr lang="ru-RU"/>
        </a:p>
      </dgm:t>
    </dgm:pt>
  </dgm:ptLst>
  <dgm:cxnLst>
    <dgm:cxn modelId="{28D86FE2-6182-49D3-BB39-6BA6DE469B2F}" type="presOf" srcId="{E4B69EF7-63B8-4FC5-BB11-8D23BF2F8E66}" destId="{101320BA-1FFA-4754-B853-52CD2B788778}" srcOrd="0" destOrd="0" presId="urn:microsoft.com/office/officeart/2008/layout/AlternatingHexagons"/>
    <dgm:cxn modelId="{BBCF938D-1D63-4FDE-BECA-596CD8846C68}" type="presOf" srcId="{CD4C2D8F-08CE-4E63-8B2B-E9D18FF8048C}" destId="{7B5E9575-C2F9-4345-BC6C-C77276D75BAA}" srcOrd="0" destOrd="0" presId="urn:microsoft.com/office/officeart/2008/layout/AlternatingHexagons"/>
    <dgm:cxn modelId="{E9D35D52-859B-4CE8-8312-CCE714BE4EB2}" type="presOf" srcId="{B2FEB33C-9A03-4698-8B99-63E495EE9F2D}" destId="{FA902C47-DFC4-49F8-9109-9AA58F6AC070}" srcOrd="0" destOrd="0" presId="urn:microsoft.com/office/officeart/2008/layout/AlternatingHexagons"/>
    <dgm:cxn modelId="{1977017C-93CB-4209-BFB5-3FA2F441D03D}" type="presOf" srcId="{83FA5949-E3A5-416F-9850-AD89B15005BF}" destId="{69FA1AE3-1596-4CFC-8843-CFA671515CFC}" srcOrd="0" destOrd="0" presId="urn:microsoft.com/office/officeart/2008/layout/AlternatingHexagons"/>
    <dgm:cxn modelId="{B9BA3A0C-7F9A-4CFE-B9F8-3BB9CE612AE3}" type="presOf" srcId="{228E87FA-381F-45D4-93B8-B1D2B70ABA50}" destId="{41B6D7DC-F888-4A7E-8998-941E7EC9F55E}" srcOrd="0" destOrd="0" presId="urn:microsoft.com/office/officeart/2008/layout/AlternatingHexagons"/>
    <dgm:cxn modelId="{B3247060-DA86-4E91-BA45-A0073564D16D}" srcId="{CD4C2D8F-08CE-4E63-8B2B-E9D18FF8048C}" destId="{7CB93B74-C0E8-4185-B335-8D2647AA7F4D}" srcOrd="2" destOrd="0" parTransId="{A34C6423-730C-45A4-8731-A9A15C21AE99}" sibTransId="{211F8EA7-7E2F-43B4-B8D4-E8ACB5A36052}"/>
    <dgm:cxn modelId="{576F482D-81A4-4217-A585-D009E909908F}" type="presOf" srcId="{7CB93B74-C0E8-4185-B335-8D2647AA7F4D}" destId="{08FAEB52-022C-432B-B9CF-2E5889F6AC64}" srcOrd="0" destOrd="0" presId="urn:microsoft.com/office/officeart/2008/layout/AlternatingHexagons"/>
    <dgm:cxn modelId="{F479DAF6-DEAA-4776-AFA2-360B451AC575}" type="presOf" srcId="{211F8EA7-7E2F-43B4-B8D4-E8ACB5A36052}" destId="{1DBE188D-8ACE-45E0-AFFA-4AF69AF48DD1}" srcOrd="0" destOrd="0" presId="urn:microsoft.com/office/officeart/2008/layout/AlternatingHexagons"/>
    <dgm:cxn modelId="{2B1DEACA-FE05-4468-9E01-55CE5A6E6AF5}" type="presOf" srcId="{5855E8E3-E5BA-4990-90E9-1E9DD21D702A}" destId="{16DED36F-3576-410F-BD52-34E99A16B637}" srcOrd="0" destOrd="0" presId="urn:microsoft.com/office/officeart/2008/layout/AlternatingHexagons"/>
    <dgm:cxn modelId="{4A53A249-10CC-4B18-BB98-096E18B2E18D}" srcId="{CD4C2D8F-08CE-4E63-8B2B-E9D18FF8048C}" destId="{83FA5949-E3A5-416F-9850-AD89B15005BF}" srcOrd="3" destOrd="0" parTransId="{A17E6060-89E7-47DD-9D75-0A9D3792F72A}" sibTransId="{E4B69EF7-63B8-4FC5-BB11-8D23BF2F8E66}"/>
    <dgm:cxn modelId="{E5FCBE37-55B9-4FAB-A5F6-319C33369EA4}" srcId="{CD4C2D8F-08CE-4E63-8B2B-E9D18FF8048C}" destId="{3CB56AD2-0B5D-4F66-80A2-51A1D8F5BE82}" srcOrd="1" destOrd="0" parTransId="{1803B1F3-AFBD-4268-AEB2-AED865BFAEE9}" sibTransId="{5855E8E3-E5BA-4990-90E9-1E9DD21D702A}"/>
    <dgm:cxn modelId="{69CD0CEE-6CC2-4E1D-8492-B030458CC5F5}" srcId="{CD4C2D8F-08CE-4E63-8B2B-E9D18FF8048C}" destId="{B2FEB33C-9A03-4698-8B99-63E495EE9F2D}" srcOrd="0" destOrd="0" parTransId="{7952CC1B-A9F3-4A53-85C3-2723926ACCE0}" sibTransId="{228E87FA-381F-45D4-93B8-B1D2B70ABA50}"/>
    <dgm:cxn modelId="{CFBB1974-82DC-42CE-B969-108C84372084}" type="presOf" srcId="{3CB56AD2-0B5D-4F66-80A2-51A1D8F5BE82}" destId="{61BB8AC9-70EF-462E-88A2-6CFB087EA189}" srcOrd="0" destOrd="0" presId="urn:microsoft.com/office/officeart/2008/layout/AlternatingHexagons"/>
    <dgm:cxn modelId="{330B7D0C-BABA-4DC6-B01D-3EE254836B8F}" type="presParOf" srcId="{7B5E9575-C2F9-4345-BC6C-C77276D75BAA}" destId="{CD532A90-0E28-4CAE-B8BD-A6351C027B88}" srcOrd="0" destOrd="0" presId="urn:microsoft.com/office/officeart/2008/layout/AlternatingHexagons"/>
    <dgm:cxn modelId="{1D2C1045-2965-4CAE-92C3-CEFCFF342AB2}" type="presParOf" srcId="{CD532A90-0E28-4CAE-B8BD-A6351C027B88}" destId="{FA902C47-DFC4-49F8-9109-9AA58F6AC070}" srcOrd="0" destOrd="0" presId="urn:microsoft.com/office/officeart/2008/layout/AlternatingHexagons"/>
    <dgm:cxn modelId="{38BF4AC2-618B-4875-BA6B-2DFF92FFDAC5}" type="presParOf" srcId="{CD532A90-0E28-4CAE-B8BD-A6351C027B88}" destId="{964DB26D-EB1E-432A-8EA5-42D5A0E798E5}" srcOrd="1" destOrd="0" presId="urn:microsoft.com/office/officeart/2008/layout/AlternatingHexagons"/>
    <dgm:cxn modelId="{1FF45B89-DAA0-4F62-A19F-848E6045D48D}" type="presParOf" srcId="{CD532A90-0E28-4CAE-B8BD-A6351C027B88}" destId="{54261C38-5E19-43C6-AFDF-99C103C70D4A}" srcOrd="2" destOrd="0" presId="urn:microsoft.com/office/officeart/2008/layout/AlternatingHexagons"/>
    <dgm:cxn modelId="{C005965C-2BCE-4B0F-A992-96733E15D364}" type="presParOf" srcId="{CD532A90-0E28-4CAE-B8BD-A6351C027B88}" destId="{1631BF76-E789-454F-9988-BF0526006E63}" srcOrd="3" destOrd="0" presId="urn:microsoft.com/office/officeart/2008/layout/AlternatingHexagons"/>
    <dgm:cxn modelId="{B29FF626-F7DF-48BA-AF24-8F154294D90E}" type="presParOf" srcId="{CD532A90-0E28-4CAE-B8BD-A6351C027B88}" destId="{41B6D7DC-F888-4A7E-8998-941E7EC9F55E}" srcOrd="4" destOrd="0" presId="urn:microsoft.com/office/officeart/2008/layout/AlternatingHexagons"/>
    <dgm:cxn modelId="{9957480D-DF7B-42AF-B59B-47626EBB89B8}" type="presParOf" srcId="{7B5E9575-C2F9-4345-BC6C-C77276D75BAA}" destId="{DBF26AE2-0C0F-42B3-8163-9527DA047028}" srcOrd="1" destOrd="0" presId="urn:microsoft.com/office/officeart/2008/layout/AlternatingHexagons"/>
    <dgm:cxn modelId="{5B64E660-2B0E-452B-B2DA-5A696391231F}" type="presParOf" srcId="{7B5E9575-C2F9-4345-BC6C-C77276D75BAA}" destId="{DAAA01DA-5C94-4CE8-AB2C-56FC51327298}" srcOrd="2" destOrd="0" presId="urn:microsoft.com/office/officeart/2008/layout/AlternatingHexagons"/>
    <dgm:cxn modelId="{43B856CE-6ACE-4347-832A-B745D84F8D8F}" type="presParOf" srcId="{DAAA01DA-5C94-4CE8-AB2C-56FC51327298}" destId="{61BB8AC9-70EF-462E-88A2-6CFB087EA189}" srcOrd="0" destOrd="0" presId="urn:microsoft.com/office/officeart/2008/layout/AlternatingHexagons"/>
    <dgm:cxn modelId="{D93C04EB-74A5-448D-B695-807AB67E3D59}" type="presParOf" srcId="{DAAA01DA-5C94-4CE8-AB2C-56FC51327298}" destId="{AC82129C-F61C-4389-9675-933B60576DB3}" srcOrd="1" destOrd="0" presId="urn:microsoft.com/office/officeart/2008/layout/AlternatingHexagons"/>
    <dgm:cxn modelId="{1E9DAE02-0A26-4779-877B-671591356548}" type="presParOf" srcId="{DAAA01DA-5C94-4CE8-AB2C-56FC51327298}" destId="{4DA2096D-8326-44AB-91F9-A286C4D891BC}" srcOrd="2" destOrd="0" presId="urn:microsoft.com/office/officeart/2008/layout/AlternatingHexagons"/>
    <dgm:cxn modelId="{9DC00A5D-95D7-47F9-8A0A-17E1355C74F9}" type="presParOf" srcId="{DAAA01DA-5C94-4CE8-AB2C-56FC51327298}" destId="{69576CEB-9B16-4509-817A-DD03B28B0108}" srcOrd="3" destOrd="0" presId="urn:microsoft.com/office/officeart/2008/layout/AlternatingHexagons"/>
    <dgm:cxn modelId="{887F549D-80F5-47BE-A20D-987FBFD4A41F}" type="presParOf" srcId="{DAAA01DA-5C94-4CE8-AB2C-56FC51327298}" destId="{16DED36F-3576-410F-BD52-34E99A16B637}" srcOrd="4" destOrd="0" presId="urn:microsoft.com/office/officeart/2008/layout/AlternatingHexagons"/>
    <dgm:cxn modelId="{206F5B69-79EF-4894-A765-88D56BC84902}" type="presParOf" srcId="{7B5E9575-C2F9-4345-BC6C-C77276D75BAA}" destId="{6EE0602A-6E35-4AB5-A4E9-6DDDB1DEF95D}" srcOrd="3" destOrd="0" presId="urn:microsoft.com/office/officeart/2008/layout/AlternatingHexagons"/>
    <dgm:cxn modelId="{9EA28881-3163-40BE-83AC-7E30B336D9FF}" type="presParOf" srcId="{7B5E9575-C2F9-4345-BC6C-C77276D75BAA}" destId="{EA961674-A820-4884-894D-C50797443A47}" srcOrd="4" destOrd="0" presId="urn:microsoft.com/office/officeart/2008/layout/AlternatingHexagons"/>
    <dgm:cxn modelId="{03A33E28-03BA-4D58-ABE9-D69253F01EFD}" type="presParOf" srcId="{EA961674-A820-4884-894D-C50797443A47}" destId="{08FAEB52-022C-432B-B9CF-2E5889F6AC64}" srcOrd="0" destOrd="0" presId="urn:microsoft.com/office/officeart/2008/layout/AlternatingHexagons"/>
    <dgm:cxn modelId="{18716CFE-6280-4ECD-A4BC-8624EDCAF54A}" type="presParOf" srcId="{EA961674-A820-4884-894D-C50797443A47}" destId="{96C75147-6664-4E1A-9C1B-1609DE9095BB}" srcOrd="1" destOrd="0" presId="urn:microsoft.com/office/officeart/2008/layout/AlternatingHexagons"/>
    <dgm:cxn modelId="{992D3F88-28F6-4A92-A092-07D355C89001}" type="presParOf" srcId="{EA961674-A820-4884-894D-C50797443A47}" destId="{9F7E8060-5190-41EF-AF9F-CFD594F9EA07}" srcOrd="2" destOrd="0" presId="urn:microsoft.com/office/officeart/2008/layout/AlternatingHexagons"/>
    <dgm:cxn modelId="{0FCE4BF2-FF51-44A2-93E7-0D61485B6578}" type="presParOf" srcId="{EA961674-A820-4884-894D-C50797443A47}" destId="{56CB1A45-BFF7-45C2-96BE-FDDC808BBAE3}" srcOrd="3" destOrd="0" presId="urn:microsoft.com/office/officeart/2008/layout/AlternatingHexagons"/>
    <dgm:cxn modelId="{36EFE37C-9DD0-45FF-97DC-969AAAF4BE43}" type="presParOf" srcId="{EA961674-A820-4884-894D-C50797443A47}" destId="{1DBE188D-8ACE-45E0-AFFA-4AF69AF48DD1}" srcOrd="4" destOrd="0" presId="urn:microsoft.com/office/officeart/2008/layout/AlternatingHexagons"/>
    <dgm:cxn modelId="{263ED173-3E8E-4872-A64A-038C98F4072E}" type="presParOf" srcId="{7B5E9575-C2F9-4345-BC6C-C77276D75BAA}" destId="{99008C4B-81BF-467C-BE56-870AE683FAA9}" srcOrd="5" destOrd="0" presId="urn:microsoft.com/office/officeart/2008/layout/AlternatingHexagons"/>
    <dgm:cxn modelId="{9A44D2E3-422F-450A-A6E0-8D53F96C1FE7}" type="presParOf" srcId="{7B5E9575-C2F9-4345-BC6C-C77276D75BAA}" destId="{42B38276-BCAE-4ED5-B46E-CB0AEBA3A691}" srcOrd="6" destOrd="0" presId="urn:microsoft.com/office/officeart/2008/layout/AlternatingHexagons"/>
    <dgm:cxn modelId="{4810F7E4-CBEB-466C-BE75-1975C3FB1BF4}" type="presParOf" srcId="{42B38276-BCAE-4ED5-B46E-CB0AEBA3A691}" destId="{69FA1AE3-1596-4CFC-8843-CFA671515CFC}" srcOrd="0" destOrd="0" presId="urn:microsoft.com/office/officeart/2008/layout/AlternatingHexagons"/>
    <dgm:cxn modelId="{1EC249C7-0406-408B-9370-3D9F5E581469}" type="presParOf" srcId="{42B38276-BCAE-4ED5-B46E-CB0AEBA3A691}" destId="{F0F3BE92-941E-423F-9F41-5F257BF4AA1B}" srcOrd="1" destOrd="0" presId="urn:microsoft.com/office/officeart/2008/layout/AlternatingHexagons"/>
    <dgm:cxn modelId="{8D3F3DAE-F10B-4DFA-BA35-CF8932141A7E}" type="presParOf" srcId="{42B38276-BCAE-4ED5-B46E-CB0AEBA3A691}" destId="{F9F371C3-4C95-4943-9927-CB2CD2DB6C39}" srcOrd="2" destOrd="0" presId="urn:microsoft.com/office/officeart/2008/layout/AlternatingHexagons"/>
    <dgm:cxn modelId="{41D3190C-36F8-41CF-953E-7C161DE4208E}" type="presParOf" srcId="{42B38276-BCAE-4ED5-B46E-CB0AEBA3A691}" destId="{2785416A-E733-400C-B2CA-724A8A03E30A}" srcOrd="3" destOrd="0" presId="urn:microsoft.com/office/officeart/2008/layout/AlternatingHexagons"/>
    <dgm:cxn modelId="{CBE183B9-5C50-4650-906F-104D4385941A}" type="presParOf" srcId="{42B38276-BCAE-4ED5-B46E-CB0AEBA3A691}" destId="{101320BA-1FFA-4754-B853-52CD2B78877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CEFD39-A549-4DF5-8B2F-62704B46F254}" type="doc">
      <dgm:prSet loTypeId="urn:microsoft.com/office/officeart/2005/8/layout/orgChart1" loCatId="hierarchy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C989A4C-6F86-4836-A079-F6ED97663B68}">
      <dgm:prSet phldrT="[Текст]" custT="1"/>
      <dgm:spPr/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План охвата</a:t>
          </a: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4378</a:t>
          </a:r>
        </a:p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человека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4150B2-9DBE-4CA7-A68A-DF5345162796}" type="parTrans" cxnId="{F6B780B8-9FA4-4140-943A-6527E7710AF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C1EA73-2052-4FF8-B513-FE164499AD35}" type="sibTrans" cxnId="{F6B780B8-9FA4-4140-943A-6527E7710AF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7E31B4-D989-4AC9-A563-4F9914B6A1DC}" type="asst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438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в трудной жизненной ситуации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D845A0-3F3A-4F57-962D-D4239A835AE9}" type="parTrans" cxnId="{DF0F9324-DC53-4840-A4C3-917A72E9D0D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B5ECBD-8E24-4565-95BF-9E2014A81161}" type="sibTrans" cxnId="{DF0F9324-DC53-4840-A4C3-917A72E9D0D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7340F7-E7F4-42D7-84CB-DAD47E80523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463</a:t>
          </a:r>
        </a:p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детские санатории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6924C5-3A8F-4394-B1DC-263E90EE4B67}" type="parTrans" cxnId="{C49F2B79-A088-463E-8826-9F0321B5040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D4C4B1-0DF9-41D4-A326-1A23AF08D00C}" type="sibTrans" cxnId="{C49F2B79-A088-463E-8826-9F0321B5040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FE8CC7-415F-40EA-9ABB-8CE96FFEE455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24</a:t>
          </a:r>
        </a:p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на побережье Черного моря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3F4065-F631-47A9-A0C3-614C32026F13}" type="parTrans" cxnId="{70DE1392-0885-4E83-8776-423EA051A553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69927B-78EF-4C35-B725-738AC52157F9}" type="sibTrans" cxnId="{70DE1392-0885-4E83-8776-423EA051A553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229E43-D822-4A59-BC54-CF1E6650ACB0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400</a:t>
          </a:r>
        </a:p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загородные лагеря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A10A05-43B8-4705-A8A4-85AF5807FE36}" type="parTrans" cxnId="{6F714E80-1185-4E43-9CE2-9B94D94F5A2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3621CF-EC41-4244-AD96-C18DFB43800A}" type="sibTrans" cxnId="{6F714E80-1185-4E43-9CE2-9B94D94F5A2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83DCFB-F4D4-4EAA-A3DD-CB75AF063990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2100</a:t>
          </a:r>
        </a:p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лагеря дневного пребывания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A7A97C-A37F-42FA-89B6-63576480A562}" type="parTrans" cxnId="{6C42D54C-C10A-4594-A016-A4A1B6B6F9D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333B54-C9F0-48A1-8F4E-C750D516EBE9}" type="sibTrans" cxnId="{6C42D54C-C10A-4594-A016-A4A1B6B6F9D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B6D9D5-FD19-4BD2-82CC-2094EDFCB45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1415</a:t>
          </a:r>
        </a:p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другие формы отдыха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006B2C-F882-4A9C-BD33-700D61D68EBC}" type="parTrans" cxnId="{3A7437B5-9F59-4936-9EE6-29F073780CD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EAF535-15BD-4B3D-AE3D-56E4F4956A8D}" type="sibTrans" cxnId="{3A7437B5-9F59-4936-9EE6-29F073780CD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5153D5-530E-43B7-9E95-0BD49EAD529A}" type="pres">
      <dgm:prSet presAssocID="{65CEFD39-A549-4DF5-8B2F-62704B46F2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AF3989E-4A6E-4F98-B62B-97E8F9D023D5}" type="pres">
      <dgm:prSet presAssocID="{5C989A4C-6F86-4836-A079-F6ED97663B68}" presName="hierRoot1" presStyleCnt="0">
        <dgm:presLayoutVars>
          <dgm:hierBranch val="init"/>
        </dgm:presLayoutVars>
      </dgm:prSet>
      <dgm:spPr/>
    </dgm:pt>
    <dgm:pt modelId="{B0D42C65-4B8A-47EF-8FF7-389FEAAFEBED}" type="pres">
      <dgm:prSet presAssocID="{5C989A4C-6F86-4836-A079-F6ED97663B68}" presName="rootComposite1" presStyleCnt="0"/>
      <dgm:spPr/>
    </dgm:pt>
    <dgm:pt modelId="{912FEA17-0A40-467B-9743-45DF61568858}" type="pres">
      <dgm:prSet presAssocID="{5C989A4C-6F86-4836-A079-F6ED97663B68}" presName="rootText1" presStyleLbl="node0" presStyleIdx="0" presStyleCnt="1" custScaleX="175230" custScaleY="2222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6998D3-B1EE-4C93-8BE5-E8365ABD3BF3}" type="pres">
      <dgm:prSet presAssocID="{5C989A4C-6F86-4836-A079-F6ED97663B6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A39C729-5476-40D1-B0BB-CA6A8F34B651}" type="pres">
      <dgm:prSet presAssocID="{5C989A4C-6F86-4836-A079-F6ED97663B68}" presName="hierChild2" presStyleCnt="0"/>
      <dgm:spPr/>
    </dgm:pt>
    <dgm:pt modelId="{99AAB7EC-4108-4F6A-BF8C-4D74940EA00F}" type="pres">
      <dgm:prSet presAssocID="{9E6924C5-3A8F-4394-B1DC-263E90EE4B67}" presName="Name37" presStyleLbl="parChTrans1D2" presStyleIdx="0" presStyleCnt="6"/>
      <dgm:spPr/>
      <dgm:t>
        <a:bodyPr/>
        <a:lstStyle/>
        <a:p>
          <a:endParaRPr lang="ru-RU"/>
        </a:p>
      </dgm:t>
    </dgm:pt>
    <dgm:pt modelId="{7C8DD2DE-4D11-4EB1-8D9F-4D40392E209A}" type="pres">
      <dgm:prSet presAssocID="{7D7340F7-E7F4-42D7-84CB-DAD47E805232}" presName="hierRoot2" presStyleCnt="0">
        <dgm:presLayoutVars>
          <dgm:hierBranch val="init"/>
        </dgm:presLayoutVars>
      </dgm:prSet>
      <dgm:spPr/>
    </dgm:pt>
    <dgm:pt modelId="{25794E2B-EC30-407A-80EB-6CE131DD55CE}" type="pres">
      <dgm:prSet presAssocID="{7D7340F7-E7F4-42D7-84CB-DAD47E805232}" presName="rootComposite" presStyleCnt="0"/>
      <dgm:spPr/>
    </dgm:pt>
    <dgm:pt modelId="{23CBEE01-0934-4EA5-9D70-856F79A83E9F}" type="pres">
      <dgm:prSet presAssocID="{7D7340F7-E7F4-42D7-84CB-DAD47E805232}" presName="rootText" presStyleLbl="node2" presStyleIdx="0" presStyleCnt="5" custScaleY="1584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470069-AB12-453A-ADAD-B96280DF14B3}" type="pres">
      <dgm:prSet presAssocID="{7D7340F7-E7F4-42D7-84CB-DAD47E805232}" presName="rootConnector" presStyleLbl="node2" presStyleIdx="0" presStyleCnt="5"/>
      <dgm:spPr/>
      <dgm:t>
        <a:bodyPr/>
        <a:lstStyle/>
        <a:p>
          <a:endParaRPr lang="ru-RU"/>
        </a:p>
      </dgm:t>
    </dgm:pt>
    <dgm:pt modelId="{36764809-E6D3-410E-A9EC-DBF2DAC6801D}" type="pres">
      <dgm:prSet presAssocID="{7D7340F7-E7F4-42D7-84CB-DAD47E805232}" presName="hierChild4" presStyleCnt="0"/>
      <dgm:spPr/>
    </dgm:pt>
    <dgm:pt modelId="{34FAFC11-6B00-424D-B781-FF56A9C03789}" type="pres">
      <dgm:prSet presAssocID="{7D7340F7-E7F4-42D7-84CB-DAD47E805232}" presName="hierChild5" presStyleCnt="0"/>
      <dgm:spPr/>
    </dgm:pt>
    <dgm:pt modelId="{FC7896E8-E831-4802-92D5-82BA8C246A31}" type="pres">
      <dgm:prSet presAssocID="{D13F4065-F631-47A9-A0C3-614C32026F13}" presName="Name37" presStyleLbl="parChTrans1D2" presStyleIdx="1" presStyleCnt="6"/>
      <dgm:spPr/>
      <dgm:t>
        <a:bodyPr/>
        <a:lstStyle/>
        <a:p>
          <a:endParaRPr lang="ru-RU"/>
        </a:p>
      </dgm:t>
    </dgm:pt>
    <dgm:pt modelId="{6001A185-BB0E-42BA-B785-2104E29A4F7A}" type="pres">
      <dgm:prSet presAssocID="{05FE8CC7-415F-40EA-9ABB-8CE96FFEE455}" presName="hierRoot2" presStyleCnt="0">
        <dgm:presLayoutVars>
          <dgm:hierBranch val="init"/>
        </dgm:presLayoutVars>
      </dgm:prSet>
      <dgm:spPr/>
    </dgm:pt>
    <dgm:pt modelId="{0E83B016-43BE-4CCE-AAA8-F75F1F5F7ADA}" type="pres">
      <dgm:prSet presAssocID="{05FE8CC7-415F-40EA-9ABB-8CE96FFEE455}" presName="rootComposite" presStyleCnt="0"/>
      <dgm:spPr/>
    </dgm:pt>
    <dgm:pt modelId="{BF2C2B29-2604-4BB4-A4DE-5B13AFE28E9D}" type="pres">
      <dgm:prSet presAssocID="{05FE8CC7-415F-40EA-9ABB-8CE96FFEE455}" presName="rootText" presStyleLbl="node2" presStyleIdx="1" presStyleCnt="5" custScaleY="1584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300160-660D-4D46-85C6-80572DBD0CCA}" type="pres">
      <dgm:prSet presAssocID="{05FE8CC7-415F-40EA-9ABB-8CE96FFEE455}" presName="rootConnector" presStyleLbl="node2" presStyleIdx="1" presStyleCnt="5"/>
      <dgm:spPr/>
      <dgm:t>
        <a:bodyPr/>
        <a:lstStyle/>
        <a:p>
          <a:endParaRPr lang="ru-RU"/>
        </a:p>
      </dgm:t>
    </dgm:pt>
    <dgm:pt modelId="{D6E61BD5-5D06-4BA5-9C84-9A29F1EBDD44}" type="pres">
      <dgm:prSet presAssocID="{05FE8CC7-415F-40EA-9ABB-8CE96FFEE455}" presName="hierChild4" presStyleCnt="0"/>
      <dgm:spPr/>
    </dgm:pt>
    <dgm:pt modelId="{DD67C05F-AB77-4568-AD27-2A4CE284AEBF}" type="pres">
      <dgm:prSet presAssocID="{05FE8CC7-415F-40EA-9ABB-8CE96FFEE455}" presName="hierChild5" presStyleCnt="0"/>
      <dgm:spPr/>
    </dgm:pt>
    <dgm:pt modelId="{32CABD78-D3A9-43B3-A0E7-F38D539D4EDF}" type="pres">
      <dgm:prSet presAssocID="{19A10A05-43B8-4705-A8A4-85AF5807FE36}" presName="Name37" presStyleLbl="parChTrans1D2" presStyleIdx="2" presStyleCnt="6"/>
      <dgm:spPr/>
      <dgm:t>
        <a:bodyPr/>
        <a:lstStyle/>
        <a:p>
          <a:endParaRPr lang="ru-RU"/>
        </a:p>
      </dgm:t>
    </dgm:pt>
    <dgm:pt modelId="{B5984648-F5F0-4532-A867-A1E8436656DA}" type="pres">
      <dgm:prSet presAssocID="{21229E43-D822-4A59-BC54-CF1E6650ACB0}" presName="hierRoot2" presStyleCnt="0">
        <dgm:presLayoutVars>
          <dgm:hierBranch val="init"/>
        </dgm:presLayoutVars>
      </dgm:prSet>
      <dgm:spPr/>
    </dgm:pt>
    <dgm:pt modelId="{318D2565-6574-472A-B408-E24D30925815}" type="pres">
      <dgm:prSet presAssocID="{21229E43-D822-4A59-BC54-CF1E6650ACB0}" presName="rootComposite" presStyleCnt="0"/>
      <dgm:spPr/>
    </dgm:pt>
    <dgm:pt modelId="{EB06A426-D448-4D64-8E45-666DFB046B63}" type="pres">
      <dgm:prSet presAssocID="{21229E43-D822-4A59-BC54-CF1E6650ACB0}" presName="rootText" presStyleLbl="node2" presStyleIdx="2" presStyleCnt="5" custScaleY="15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59055E-141A-43F3-9EA4-C70D39CFB878}" type="pres">
      <dgm:prSet presAssocID="{21229E43-D822-4A59-BC54-CF1E6650ACB0}" presName="rootConnector" presStyleLbl="node2" presStyleIdx="2" presStyleCnt="5"/>
      <dgm:spPr/>
      <dgm:t>
        <a:bodyPr/>
        <a:lstStyle/>
        <a:p>
          <a:endParaRPr lang="ru-RU"/>
        </a:p>
      </dgm:t>
    </dgm:pt>
    <dgm:pt modelId="{5A37EE2B-6C2E-4651-B399-C5E98CDAFBEA}" type="pres">
      <dgm:prSet presAssocID="{21229E43-D822-4A59-BC54-CF1E6650ACB0}" presName="hierChild4" presStyleCnt="0"/>
      <dgm:spPr/>
    </dgm:pt>
    <dgm:pt modelId="{C9C53795-571E-481F-80DE-9C36FB977935}" type="pres">
      <dgm:prSet presAssocID="{21229E43-D822-4A59-BC54-CF1E6650ACB0}" presName="hierChild5" presStyleCnt="0"/>
      <dgm:spPr/>
    </dgm:pt>
    <dgm:pt modelId="{861BEDB7-54BE-462B-B6DE-2766EEFDDEB1}" type="pres">
      <dgm:prSet presAssocID="{5AA7A97C-A37F-42FA-89B6-63576480A562}" presName="Name37" presStyleLbl="parChTrans1D2" presStyleIdx="3" presStyleCnt="6"/>
      <dgm:spPr/>
      <dgm:t>
        <a:bodyPr/>
        <a:lstStyle/>
        <a:p>
          <a:endParaRPr lang="ru-RU"/>
        </a:p>
      </dgm:t>
    </dgm:pt>
    <dgm:pt modelId="{89BC5968-4177-4C6B-AF89-2BACF968AA61}" type="pres">
      <dgm:prSet presAssocID="{3183DCFB-F4D4-4EAA-A3DD-CB75AF063990}" presName="hierRoot2" presStyleCnt="0">
        <dgm:presLayoutVars>
          <dgm:hierBranch val="init"/>
        </dgm:presLayoutVars>
      </dgm:prSet>
      <dgm:spPr/>
    </dgm:pt>
    <dgm:pt modelId="{CF423D4F-600D-4A6F-8BE6-A0A73A64A512}" type="pres">
      <dgm:prSet presAssocID="{3183DCFB-F4D4-4EAA-A3DD-CB75AF063990}" presName="rootComposite" presStyleCnt="0"/>
      <dgm:spPr/>
    </dgm:pt>
    <dgm:pt modelId="{6274F754-E0CA-4AC5-A72F-313538473940}" type="pres">
      <dgm:prSet presAssocID="{3183DCFB-F4D4-4EAA-A3DD-CB75AF063990}" presName="rootText" presStyleLbl="node2" presStyleIdx="3" presStyleCnt="5" custScaleY="15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25B4AB-3C2F-450F-9341-85742CBE760E}" type="pres">
      <dgm:prSet presAssocID="{3183DCFB-F4D4-4EAA-A3DD-CB75AF063990}" presName="rootConnector" presStyleLbl="node2" presStyleIdx="3" presStyleCnt="5"/>
      <dgm:spPr/>
      <dgm:t>
        <a:bodyPr/>
        <a:lstStyle/>
        <a:p>
          <a:endParaRPr lang="ru-RU"/>
        </a:p>
      </dgm:t>
    </dgm:pt>
    <dgm:pt modelId="{F5D3C658-63B6-4E0F-9237-56A342EE6AF4}" type="pres">
      <dgm:prSet presAssocID="{3183DCFB-F4D4-4EAA-A3DD-CB75AF063990}" presName="hierChild4" presStyleCnt="0"/>
      <dgm:spPr/>
    </dgm:pt>
    <dgm:pt modelId="{609A2510-85C5-469C-92A4-B4029775C8E2}" type="pres">
      <dgm:prSet presAssocID="{3183DCFB-F4D4-4EAA-A3DD-CB75AF063990}" presName="hierChild5" presStyleCnt="0"/>
      <dgm:spPr/>
    </dgm:pt>
    <dgm:pt modelId="{4D0F7BBF-9784-4252-BA40-8DD925684738}" type="pres">
      <dgm:prSet presAssocID="{93006B2C-F882-4A9C-BD33-700D61D68EBC}" presName="Name37" presStyleLbl="parChTrans1D2" presStyleIdx="4" presStyleCnt="6"/>
      <dgm:spPr/>
      <dgm:t>
        <a:bodyPr/>
        <a:lstStyle/>
        <a:p>
          <a:endParaRPr lang="ru-RU"/>
        </a:p>
      </dgm:t>
    </dgm:pt>
    <dgm:pt modelId="{81EA3AA0-DD3C-4B92-9F81-25DB7EDD8BDF}" type="pres">
      <dgm:prSet presAssocID="{E6B6D9D5-FD19-4BD2-82CC-2094EDFCB45D}" presName="hierRoot2" presStyleCnt="0">
        <dgm:presLayoutVars>
          <dgm:hierBranch val="init"/>
        </dgm:presLayoutVars>
      </dgm:prSet>
      <dgm:spPr/>
    </dgm:pt>
    <dgm:pt modelId="{F12F7CD2-0C10-442F-9CBA-E9B7DA57F08D}" type="pres">
      <dgm:prSet presAssocID="{E6B6D9D5-FD19-4BD2-82CC-2094EDFCB45D}" presName="rootComposite" presStyleCnt="0"/>
      <dgm:spPr/>
    </dgm:pt>
    <dgm:pt modelId="{057BF439-4C1B-4F5F-AE5B-69559865D455}" type="pres">
      <dgm:prSet presAssocID="{E6B6D9D5-FD19-4BD2-82CC-2094EDFCB45D}" presName="rootText" presStyleLbl="node2" presStyleIdx="4" presStyleCnt="5" custScaleY="1584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B9F107-2988-4189-881D-A0B9F5E2AF35}" type="pres">
      <dgm:prSet presAssocID="{E6B6D9D5-FD19-4BD2-82CC-2094EDFCB45D}" presName="rootConnector" presStyleLbl="node2" presStyleIdx="4" presStyleCnt="5"/>
      <dgm:spPr/>
      <dgm:t>
        <a:bodyPr/>
        <a:lstStyle/>
        <a:p>
          <a:endParaRPr lang="ru-RU"/>
        </a:p>
      </dgm:t>
    </dgm:pt>
    <dgm:pt modelId="{69841B84-31F1-4C36-9010-B75F897D1100}" type="pres">
      <dgm:prSet presAssocID="{E6B6D9D5-FD19-4BD2-82CC-2094EDFCB45D}" presName="hierChild4" presStyleCnt="0"/>
      <dgm:spPr/>
    </dgm:pt>
    <dgm:pt modelId="{F4CC526E-0F8F-4E8D-9152-CB2BBC8E37FF}" type="pres">
      <dgm:prSet presAssocID="{E6B6D9D5-FD19-4BD2-82CC-2094EDFCB45D}" presName="hierChild5" presStyleCnt="0"/>
      <dgm:spPr/>
    </dgm:pt>
    <dgm:pt modelId="{A27B62F2-942A-428D-970C-F916A331DB2E}" type="pres">
      <dgm:prSet presAssocID="{5C989A4C-6F86-4836-A079-F6ED97663B68}" presName="hierChild3" presStyleCnt="0"/>
      <dgm:spPr/>
    </dgm:pt>
    <dgm:pt modelId="{F1D80305-237E-4A9C-A38D-9DCCEC4DE2FF}" type="pres">
      <dgm:prSet presAssocID="{99D845A0-3F3A-4F57-962D-D4239A835AE9}" presName="Name111" presStyleLbl="parChTrans1D2" presStyleIdx="5" presStyleCnt="6"/>
      <dgm:spPr/>
      <dgm:t>
        <a:bodyPr/>
        <a:lstStyle/>
        <a:p>
          <a:endParaRPr lang="ru-RU"/>
        </a:p>
      </dgm:t>
    </dgm:pt>
    <dgm:pt modelId="{1C284DC3-3B8D-42F6-ABE5-DACDE483FD36}" type="pres">
      <dgm:prSet presAssocID="{067E31B4-D989-4AC9-A563-4F9914B6A1DC}" presName="hierRoot3" presStyleCnt="0">
        <dgm:presLayoutVars>
          <dgm:hierBranch val="init"/>
        </dgm:presLayoutVars>
      </dgm:prSet>
      <dgm:spPr/>
    </dgm:pt>
    <dgm:pt modelId="{01040839-51ED-4A4E-9DBB-69733F8F6520}" type="pres">
      <dgm:prSet presAssocID="{067E31B4-D989-4AC9-A563-4F9914B6A1DC}" presName="rootComposite3" presStyleCnt="0"/>
      <dgm:spPr/>
    </dgm:pt>
    <dgm:pt modelId="{FD0368CB-380C-4D99-9A52-DD7850E3B7EF}" type="pres">
      <dgm:prSet presAssocID="{067E31B4-D989-4AC9-A563-4F9914B6A1DC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B28977-0EE6-46A6-85AB-050EDB415519}" type="pres">
      <dgm:prSet presAssocID="{067E31B4-D989-4AC9-A563-4F9914B6A1DC}" presName="rootConnector3" presStyleLbl="asst1" presStyleIdx="0" presStyleCnt="1"/>
      <dgm:spPr/>
      <dgm:t>
        <a:bodyPr/>
        <a:lstStyle/>
        <a:p>
          <a:endParaRPr lang="ru-RU"/>
        </a:p>
      </dgm:t>
    </dgm:pt>
    <dgm:pt modelId="{CA2E4ABD-81F0-48DA-AEFD-CD067DEE7E65}" type="pres">
      <dgm:prSet presAssocID="{067E31B4-D989-4AC9-A563-4F9914B6A1DC}" presName="hierChild6" presStyleCnt="0"/>
      <dgm:spPr/>
    </dgm:pt>
    <dgm:pt modelId="{3800F3CA-F6F4-417E-B572-EDA5B0D10BDE}" type="pres">
      <dgm:prSet presAssocID="{067E31B4-D989-4AC9-A563-4F9914B6A1DC}" presName="hierChild7" presStyleCnt="0"/>
      <dgm:spPr/>
    </dgm:pt>
  </dgm:ptLst>
  <dgm:cxnLst>
    <dgm:cxn modelId="{70DE1392-0885-4E83-8776-423EA051A553}" srcId="{5C989A4C-6F86-4836-A079-F6ED97663B68}" destId="{05FE8CC7-415F-40EA-9ABB-8CE96FFEE455}" srcOrd="2" destOrd="0" parTransId="{D13F4065-F631-47A9-A0C3-614C32026F13}" sibTransId="{5C69927B-78EF-4C35-B725-738AC52157F9}"/>
    <dgm:cxn modelId="{FC40068D-FD63-42B6-8170-27F7E77B2914}" type="presOf" srcId="{21229E43-D822-4A59-BC54-CF1E6650ACB0}" destId="{EB06A426-D448-4D64-8E45-666DFB046B63}" srcOrd="0" destOrd="0" presId="urn:microsoft.com/office/officeart/2005/8/layout/orgChart1"/>
    <dgm:cxn modelId="{9F0E91BB-5C0E-4492-A8AB-6D020C285155}" type="presOf" srcId="{05FE8CC7-415F-40EA-9ABB-8CE96FFEE455}" destId="{BF2C2B29-2604-4BB4-A4DE-5B13AFE28E9D}" srcOrd="0" destOrd="0" presId="urn:microsoft.com/office/officeart/2005/8/layout/orgChart1"/>
    <dgm:cxn modelId="{DCA8C323-8FEE-469E-9DAA-7C0EA7FC2499}" type="presOf" srcId="{5C989A4C-6F86-4836-A079-F6ED97663B68}" destId="{8A6998D3-B1EE-4C93-8BE5-E8365ABD3BF3}" srcOrd="1" destOrd="0" presId="urn:microsoft.com/office/officeart/2005/8/layout/orgChart1"/>
    <dgm:cxn modelId="{6F714E80-1185-4E43-9CE2-9B94D94F5A2C}" srcId="{5C989A4C-6F86-4836-A079-F6ED97663B68}" destId="{21229E43-D822-4A59-BC54-CF1E6650ACB0}" srcOrd="3" destOrd="0" parTransId="{19A10A05-43B8-4705-A8A4-85AF5807FE36}" sibTransId="{1B3621CF-EC41-4244-AD96-C18DFB43800A}"/>
    <dgm:cxn modelId="{DE63698E-F9B0-47A6-86AA-34259DC1F957}" type="presOf" srcId="{3183DCFB-F4D4-4EAA-A3DD-CB75AF063990}" destId="{6274F754-E0CA-4AC5-A72F-313538473940}" srcOrd="0" destOrd="0" presId="urn:microsoft.com/office/officeart/2005/8/layout/orgChart1"/>
    <dgm:cxn modelId="{A988FF21-BA9C-4896-B60D-179E6595938F}" type="presOf" srcId="{067E31B4-D989-4AC9-A563-4F9914B6A1DC}" destId="{D3B28977-0EE6-46A6-85AB-050EDB415519}" srcOrd="1" destOrd="0" presId="urn:microsoft.com/office/officeart/2005/8/layout/orgChart1"/>
    <dgm:cxn modelId="{621BB1D5-39FE-40AB-81BF-3318984AD51F}" type="presOf" srcId="{99D845A0-3F3A-4F57-962D-D4239A835AE9}" destId="{F1D80305-237E-4A9C-A38D-9DCCEC4DE2FF}" srcOrd="0" destOrd="0" presId="urn:microsoft.com/office/officeart/2005/8/layout/orgChart1"/>
    <dgm:cxn modelId="{C0E2367E-A402-42C4-9B19-EF0D566BEF75}" type="presOf" srcId="{E6B6D9D5-FD19-4BD2-82CC-2094EDFCB45D}" destId="{057BF439-4C1B-4F5F-AE5B-69559865D455}" srcOrd="0" destOrd="0" presId="urn:microsoft.com/office/officeart/2005/8/layout/orgChart1"/>
    <dgm:cxn modelId="{3A7437B5-9F59-4936-9EE6-29F073780CD6}" srcId="{5C989A4C-6F86-4836-A079-F6ED97663B68}" destId="{E6B6D9D5-FD19-4BD2-82CC-2094EDFCB45D}" srcOrd="5" destOrd="0" parTransId="{93006B2C-F882-4A9C-BD33-700D61D68EBC}" sibTransId="{7AEAF535-15BD-4B3D-AE3D-56E4F4956A8D}"/>
    <dgm:cxn modelId="{BC2247FD-5A49-4496-8718-AF899E11432C}" type="presOf" srcId="{E6B6D9D5-FD19-4BD2-82CC-2094EDFCB45D}" destId="{E7B9F107-2988-4189-881D-A0B9F5E2AF35}" srcOrd="1" destOrd="0" presId="urn:microsoft.com/office/officeart/2005/8/layout/orgChart1"/>
    <dgm:cxn modelId="{5B88071F-A960-464D-ADC4-306249954E78}" type="presOf" srcId="{5C989A4C-6F86-4836-A079-F6ED97663B68}" destId="{912FEA17-0A40-467B-9743-45DF61568858}" srcOrd="0" destOrd="0" presId="urn:microsoft.com/office/officeart/2005/8/layout/orgChart1"/>
    <dgm:cxn modelId="{C72C0B00-68F1-4DD8-870C-01D8592F3DF8}" type="presOf" srcId="{9E6924C5-3A8F-4394-B1DC-263E90EE4B67}" destId="{99AAB7EC-4108-4F6A-BF8C-4D74940EA00F}" srcOrd="0" destOrd="0" presId="urn:microsoft.com/office/officeart/2005/8/layout/orgChart1"/>
    <dgm:cxn modelId="{BF3C2D17-AEC5-41D0-8BC1-24EEC60BD5C3}" type="presOf" srcId="{21229E43-D822-4A59-BC54-CF1E6650ACB0}" destId="{9159055E-141A-43F3-9EA4-C70D39CFB878}" srcOrd="1" destOrd="0" presId="urn:microsoft.com/office/officeart/2005/8/layout/orgChart1"/>
    <dgm:cxn modelId="{0D4CACFA-7787-4D59-A234-C14CD515526E}" type="presOf" srcId="{05FE8CC7-415F-40EA-9ABB-8CE96FFEE455}" destId="{B5300160-660D-4D46-85C6-80572DBD0CCA}" srcOrd="1" destOrd="0" presId="urn:microsoft.com/office/officeart/2005/8/layout/orgChart1"/>
    <dgm:cxn modelId="{F2E125BC-7234-4547-829B-A340C209DB89}" type="presOf" srcId="{19A10A05-43B8-4705-A8A4-85AF5807FE36}" destId="{32CABD78-D3A9-43B3-A0E7-F38D539D4EDF}" srcOrd="0" destOrd="0" presId="urn:microsoft.com/office/officeart/2005/8/layout/orgChart1"/>
    <dgm:cxn modelId="{C3963EE0-4D1F-4DC4-8831-E4CA1239AB79}" type="presOf" srcId="{D13F4065-F631-47A9-A0C3-614C32026F13}" destId="{FC7896E8-E831-4802-92D5-82BA8C246A31}" srcOrd="0" destOrd="0" presId="urn:microsoft.com/office/officeart/2005/8/layout/orgChart1"/>
    <dgm:cxn modelId="{C70DA001-18BF-44BB-A1B4-C23878E24059}" type="presOf" srcId="{067E31B4-D989-4AC9-A563-4F9914B6A1DC}" destId="{FD0368CB-380C-4D99-9A52-DD7850E3B7EF}" srcOrd="0" destOrd="0" presId="urn:microsoft.com/office/officeart/2005/8/layout/orgChart1"/>
    <dgm:cxn modelId="{6C42D54C-C10A-4594-A016-A4A1B6B6F9DA}" srcId="{5C989A4C-6F86-4836-A079-F6ED97663B68}" destId="{3183DCFB-F4D4-4EAA-A3DD-CB75AF063990}" srcOrd="4" destOrd="0" parTransId="{5AA7A97C-A37F-42FA-89B6-63576480A562}" sibTransId="{21333B54-C9F0-48A1-8F4E-C750D516EBE9}"/>
    <dgm:cxn modelId="{52AD3D4C-3542-49FC-8686-A24B7D39918C}" type="presOf" srcId="{93006B2C-F882-4A9C-BD33-700D61D68EBC}" destId="{4D0F7BBF-9784-4252-BA40-8DD925684738}" srcOrd="0" destOrd="0" presId="urn:microsoft.com/office/officeart/2005/8/layout/orgChart1"/>
    <dgm:cxn modelId="{C49F2B79-A088-463E-8826-9F0321B50402}" srcId="{5C989A4C-6F86-4836-A079-F6ED97663B68}" destId="{7D7340F7-E7F4-42D7-84CB-DAD47E805232}" srcOrd="1" destOrd="0" parTransId="{9E6924C5-3A8F-4394-B1DC-263E90EE4B67}" sibTransId="{56D4C4B1-0DF9-41D4-A326-1A23AF08D00C}"/>
    <dgm:cxn modelId="{6391121C-4414-41FC-A67B-A86F74474CB1}" type="presOf" srcId="{7D7340F7-E7F4-42D7-84CB-DAD47E805232}" destId="{21470069-AB12-453A-ADAD-B96280DF14B3}" srcOrd="1" destOrd="0" presId="urn:microsoft.com/office/officeart/2005/8/layout/orgChart1"/>
    <dgm:cxn modelId="{F6B780B8-9FA4-4140-943A-6527E7710AF5}" srcId="{65CEFD39-A549-4DF5-8B2F-62704B46F254}" destId="{5C989A4C-6F86-4836-A079-F6ED97663B68}" srcOrd="0" destOrd="0" parTransId="{934150B2-9DBE-4CA7-A68A-DF5345162796}" sibTransId="{CBC1EA73-2052-4FF8-B513-FE164499AD35}"/>
    <dgm:cxn modelId="{DF0F9324-DC53-4840-A4C3-917A72E9D0DB}" srcId="{5C989A4C-6F86-4836-A079-F6ED97663B68}" destId="{067E31B4-D989-4AC9-A563-4F9914B6A1DC}" srcOrd="0" destOrd="0" parTransId="{99D845A0-3F3A-4F57-962D-D4239A835AE9}" sibTransId="{91B5ECBD-8E24-4565-95BF-9E2014A81161}"/>
    <dgm:cxn modelId="{DB8E49B0-4C25-47EB-B25B-DA4067045715}" type="presOf" srcId="{3183DCFB-F4D4-4EAA-A3DD-CB75AF063990}" destId="{9D25B4AB-3C2F-450F-9341-85742CBE760E}" srcOrd="1" destOrd="0" presId="urn:microsoft.com/office/officeart/2005/8/layout/orgChart1"/>
    <dgm:cxn modelId="{BBD6A4D5-636A-49CE-8862-E5C51D699498}" type="presOf" srcId="{65CEFD39-A549-4DF5-8B2F-62704B46F254}" destId="{275153D5-530E-43B7-9E95-0BD49EAD529A}" srcOrd="0" destOrd="0" presId="urn:microsoft.com/office/officeart/2005/8/layout/orgChart1"/>
    <dgm:cxn modelId="{169A9BE1-D606-47DE-8070-FCBD22D343F3}" type="presOf" srcId="{7D7340F7-E7F4-42D7-84CB-DAD47E805232}" destId="{23CBEE01-0934-4EA5-9D70-856F79A83E9F}" srcOrd="0" destOrd="0" presId="urn:microsoft.com/office/officeart/2005/8/layout/orgChart1"/>
    <dgm:cxn modelId="{74CB81E4-BBBD-49A4-A966-633BE7538A16}" type="presOf" srcId="{5AA7A97C-A37F-42FA-89B6-63576480A562}" destId="{861BEDB7-54BE-462B-B6DE-2766EEFDDEB1}" srcOrd="0" destOrd="0" presId="urn:microsoft.com/office/officeart/2005/8/layout/orgChart1"/>
    <dgm:cxn modelId="{DFC286F1-8220-4477-BE6A-F58EECAC610B}" type="presParOf" srcId="{275153D5-530E-43B7-9E95-0BD49EAD529A}" destId="{1AF3989E-4A6E-4F98-B62B-97E8F9D023D5}" srcOrd="0" destOrd="0" presId="urn:microsoft.com/office/officeart/2005/8/layout/orgChart1"/>
    <dgm:cxn modelId="{5DAA0826-E6FB-47DA-A278-E55ED18DF54D}" type="presParOf" srcId="{1AF3989E-4A6E-4F98-B62B-97E8F9D023D5}" destId="{B0D42C65-4B8A-47EF-8FF7-389FEAAFEBED}" srcOrd="0" destOrd="0" presId="urn:microsoft.com/office/officeart/2005/8/layout/orgChart1"/>
    <dgm:cxn modelId="{C5B268F1-78F9-4944-BC2C-B4C5EE3D0305}" type="presParOf" srcId="{B0D42C65-4B8A-47EF-8FF7-389FEAAFEBED}" destId="{912FEA17-0A40-467B-9743-45DF61568858}" srcOrd="0" destOrd="0" presId="urn:microsoft.com/office/officeart/2005/8/layout/orgChart1"/>
    <dgm:cxn modelId="{6AFEEB1F-BE2D-4F2D-8342-C4CC91F7EBD0}" type="presParOf" srcId="{B0D42C65-4B8A-47EF-8FF7-389FEAAFEBED}" destId="{8A6998D3-B1EE-4C93-8BE5-E8365ABD3BF3}" srcOrd="1" destOrd="0" presId="urn:microsoft.com/office/officeart/2005/8/layout/orgChart1"/>
    <dgm:cxn modelId="{2520B790-BFD4-4F75-B5A1-CB13861CE9E8}" type="presParOf" srcId="{1AF3989E-4A6E-4F98-B62B-97E8F9D023D5}" destId="{0A39C729-5476-40D1-B0BB-CA6A8F34B651}" srcOrd="1" destOrd="0" presId="urn:microsoft.com/office/officeart/2005/8/layout/orgChart1"/>
    <dgm:cxn modelId="{BA279DDD-05FC-4376-BC75-B1CE59CBFC3A}" type="presParOf" srcId="{0A39C729-5476-40D1-B0BB-CA6A8F34B651}" destId="{99AAB7EC-4108-4F6A-BF8C-4D74940EA00F}" srcOrd="0" destOrd="0" presId="urn:microsoft.com/office/officeart/2005/8/layout/orgChart1"/>
    <dgm:cxn modelId="{4B8F1538-26AF-440B-A8C5-F84A8446F4EB}" type="presParOf" srcId="{0A39C729-5476-40D1-B0BB-CA6A8F34B651}" destId="{7C8DD2DE-4D11-4EB1-8D9F-4D40392E209A}" srcOrd="1" destOrd="0" presId="urn:microsoft.com/office/officeart/2005/8/layout/orgChart1"/>
    <dgm:cxn modelId="{69D2671B-D9A0-454C-9247-2D8B57E1DA60}" type="presParOf" srcId="{7C8DD2DE-4D11-4EB1-8D9F-4D40392E209A}" destId="{25794E2B-EC30-407A-80EB-6CE131DD55CE}" srcOrd="0" destOrd="0" presId="urn:microsoft.com/office/officeart/2005/8/layout/orgChart1"/>
    <dgm:cxn modelId="{EB4E210F-E25F-4E63-9034-6BD27F036FCB}" type="presParOf" srcId="{25794E2B-EC30-407A-80EB-6CE131DD55CE}" destId="{23CBEE01-0934-4EA5-9D70-856F79A83E9F}" srcOrd="0" destOrd="0" presId="urn:microsoft.com/office/officeart/2005/8/layout/orgChart1"/>
    <dgm:cxn modelId="{504E1D27-C7B1-4F31-A579-433FFF2C8723}" type="presParOf" srcId="{25794E2B-EC30-407A-80EB-6CE131DD55CE}" destId="{21470069-AB12-453A-ADAD-B96280DF14B3}" srcOrd="1" destOrd="0" presId="urn:microsoft.com/office/officeart/2005/8/layout/orgChart1"/>
    <dgm:cxn modelId="{C1177A13-758C-453D-BCF9-C7BF7F9D7245}" type="presParOf" srcId="{7C8DD2DE-4D11-4EB1-8D9F-4D40392E209A}" destId="{36764809-E6D3-410E-A9EC-DBF2DAC6801D}" srcOrd="1" destOrd="0" presId="urn:microsoft.com/office/officeart/2005/8/layout/orgChart1"/>
    <dgm:cxn modelId="{001979C7-BEB3-417D-9A3A-E81BB70FF8A9}" type="presParOf" srcId="{7C8DD2DE-4D11-4EB1-8D9F-4D40392E209A}" destId="{34FAFC11-6B00-424D-B781-FF56A9C03789}" srcOrd="2" destOrd="0" presId="urn:microsoft.com/office/officeart/2005/8/layout/orgChart1"/>
    <dgm:cxn modelId="{01C95AF6-4085-4517-9530-72DD8E413272}" type="presParOf" srcId="{0A39C729-5476-40D1-B0BB-CA6A8F34B651}" destId="{FC7896E8-E831-4802-92D5-82BA8C246A31}" srcOrd="2" destOrd="0" presId="urn:microsoft.com/office/officeart/2005/8/layout/orgChart1"/>
    <dgm:cxn modelId="{67784568-6046-4226-A7FA-B38F634A1A17}" type="presParOf" srcId="{0A39C729-5476-40D1-B0BB-CA6A8F34B651}" destId="{6001A185-BB0E-42BA-B785-2104E29A4F7A}" srcOrd="3" destOrd="0" presId="urn:microsoft.com/office/officeart/2005/8/layout/orgChart1"/>
    <dgm:cxn modelId="{09024B35-5A26-4910-9EF8-926E16255992}" type="presParOf" srcId="{6001A185-BB0E-42BA-B785-2104E29A4F7A}" destId="{0E83B016-43BE-4CCE-AAA8-F75F1F5F7ADA}" srcOrd="0" destOrd="0" presId="urn:microsoft.com/office/officeart/2005/8/layout/orgChart1"/>
    <dgm:cxn modelId="{98B54D33-8B84-44B9-AEB7-350679CF5189}" type="presParOf" srcId="{0E83B016-43BE-4CCE-AAA8-F75F1F5F7ADA}" destId="{BF2C2B29-2604-4BB4-A4DE-5B13AFE28E9D}" srcOrd="0" destOrd="0" presId="urn:microsoft.com/office/officeart/2005/8/layout/orgChart1"/>
    <dgm:cxn modelId="{A1E438A6-5CA5-4A50-A27C-D44105A1554D}" type="presParOf" srcId="{0E83B016-43BE-4CCE-AAA8-F75F1F5F7ADA}" destId="{B5300160-660D-4D46-85C6-80572DBD0CCA}" srcOrd="1" destOrd="0" presId="urn:microsoft.com/office/officeart/2005/8/layout/orgChart1"/>
    <dgm:cxn modelId="{EFC5EB8B-EB69-4B62-8CB8-1575487ACFC3}" type="presParOf" srcId="{6001A185-BB0E-42BA-B785-2104E29A4F7A}" destId="{D6E61BD5-5D06-4BA5-9C84-9A29F1EBDD44}" srcOrd="1" destOrd="0" presId="urn:microsoft.com/office/officeart/2005/8/layout/orgChart1"/>
    <dgm:cxn modelId="{944ED00C-E805-4306-909F-E0157E32DBB5}" type="presParOf" srcId="{6001A185-BB0E-42BA-B785-2104E29A4F7A}" destId="{DD67C05F-AB77-4568-AD27-2A4CE284AEBF}" srcOrd="2" destOrd="0" presId="urn:microsoft.com/office/officeart/2005/8/layout/orgChart1"/>
    <dgm:cxn modelId="{142F17E7-0371-411A-893D-919CDF111761}" type="presParOf" srcId="{0A39C729-5476-40D1-B0BB-CA6A8F34B651}" destId="{32CABD78-D3A9-43B3-A0E7-F38D539D4EDF}" srcOrd="4" destOrd="0" presId="urn:microsoft.com/office/officeart/2005/8/layout/orgChart1"/>
    <dgm:cxn modelId="{022006D9-20F0-40C2-ACAD-7ED63D17E032}" type="presParOf" srcId="{0A39C729-5476-40D1-B0BB-CA6A8F34B651}" destId="{B5984648-F5F0-4532-A867-A1E8436656DA}" srcOrd="5" destOrd="0" presId="urn:microsoft.com/office/officeart/2005/8/layout/orgChart1"/>
    <dgm:cxn modelId="{606E9CF8-F2FA-42E5-AF4B-95FE94533CDC}" type="presParOf" srcId="{B5984648-F5F0-4532-A867-A1E8436656DA}" destId="{318D2565-6574-472A-B408-E24D30925815}" srcOrd="0" destOrd="0" presId="urn:microsoft.com/office/officeart/2005/8/layout/orgChart1"/>
    <dgm:cxn modelId="{8A3070AD-199B-417E-90CB-2B14CFA8DBCD}" type="presParOf" srcId="{318D2565-6574-472A-B408-E24D30925815}" destId="{EB06A426-D448-4D64-8E45-666DFB046B63}" srcOrd="0" destOrd="0" presId="urn:microsoft.com/office/officeart/2005/8/layout/orgChart1"/>
    <dgm:cxn modelId="{B548A231-2A23-4437-AC69-39C1EE5C285C}" type="presParOf" srcId="{318D2565-6574-472A-B408-E24D30925815}" destId="{9159055E-141A-43F3-9EA4-C70D39CFB878}" srcOrd="1" destOrd="0" presId="urn:microsoft.com/office/officeart/2005/8/layout/orgChart1"/>
    <dgm:cxn modelId="{68481B29-0408-41B5-8DC0-24962D064507}" type="presParOf" srcId="{B5984648-F5F0-4532-A867-A1E8436656DA}" destId="{5A37EE2B-6C2E-4651-B399-C5E98CDAFBEA}" srcOrd="1" destOrd="0" presId="urn:microsoft.com/office/officeart/2005/8/layout/orgChart1"/>
    <dgm:cxn modelId="{020C3D6B-B0BD-4B87-BC67-B17EB849178A}" type="presParOf" srcId="{B5984648-F5F0-4532-A867-A1E8436656DA}" destId="{C9C53795-571E-481F-80DE-9C36FB977935}" srcOrd="2" destOrd="0" presId="urn:microsoft.com/office/officeart/2005/8/layout/orgChart1"/>
    <dgm:cxn modelId="{57B77F57-01A2-41DD-97A8-1F2FB6F914D4}" type="presParOf" srcId="{0A39C729-5476-40D1-B0BB-CA6A8F34B651}" destId="{861BEDB7-54BE-462B-B6DE-2766EEFDDEB1}" srcOrd="6" destOrd="0" presId="urn:microsoft.com/office/officeart/2005/8/layout/orgChart1"/>
    <dgm:cxn modelId="{CF26F7D7-6B44-4F37-AEA9-D8C6A300E063}" type="presParOf" srcId="{0A39C729-5476-40D1-B0BB-CA6A8F34B651}" destId="{89BC5968-4177-4C6B-AF89-2BACF968AA61}" srcOrd="7" destOrd="0" presId="urn:microsoft.com/office/officeart/2005/8/layout/orgChart1"/>
    <dgm:cxn modelId="{D3F17D8A-A0D4-4736-8F93-7569A84C14CA}" type="presParOf" srcId="{89BC5968-4177-4C6B-AF89-2BACF968AA61}" destId="{CF423D4F-600D-4A6F-8BE6-A0A73A64A512}" srcOrd="0" destOrd="0" presId="urn:microsoft.com/office/officeart/2005/8/layout/orgChart1"/>
    <dgm:cxn modelId="{3F0A7DD4-996B-4853-B500-61E98C6DD9D2}" type="presParOf" srcId="{CF423D4F-600D-4A6F-8BE6-A0A73A64A512}" destId="{6274F754-E0CA-4AC5-A72F-313538473940}" srcOrd="0" destOrd="0" presId="urn:microsoft.com/office/officeart/2005/8/layout/orgChart1"/>
    <dgm:cxn modelId="{2BE6F0F6-2C80-4704-9B3F-E5248D61D60D}" type="presParOf" srcId="{CF423D4F-600D-4A6F-8BE6-A0A73A64A512}" destId="{9D25B4AB-3C2F-450F-9341-85742CBE760E}" srcOrd="1" destOrd="0" presId="urn:microsoft.com/office/officeart/2005/8/layout/orgChart1"/>
    <dgm:cxn modelId="{1B84128F-7664-4E0B-AA6C-EDC2A53FB334}" type="presParOf" srcId="{89BC5968-4177-4C6B-AF89-2BACF968AA61}" destId="{F5D3C658-63B6-4E0F-9237-56A342EE6AF4}" srcOrd="1" destOrd="0" presId="urn:microsoft.com/office/officeart/2005/8/layout/orgChart1"/>
    <dgm:cxn modelId="{9B24A18E-D77C-43DD-8887-99A766BBDA90}" type="presParOf" srcId="{89BC5968-4177-4C6B-AF89-2BACF968AA61}" destId="{609A2510-85C5-469C-92A4-B4029775C8E2}" srcOrd="2" destOrd="0" presId="urn:microsoft.com/office/officeart/2005/8/layout/orgChart1"/>
    <dgm:cxn modelId="{1B91E982-B927-4B78-972B-D94ADAD2AB93}" type="presParOf" srcId="{0A39C729-5476-40D1-B0BB-CA6A8F34B651}" destId="{4D0F7BBF-9784-4252-BA40-8DD925684738}" srcOrd="8" destOrd="0" presId="urn:microsoft.com/office/officeart/2005/8/layout/orgChart1"/>
    <dgm:cxn modelId="{47BF6B92-AE61-414E-9B6B-ED119681E0EB}" type="presParOf" srcId="{0A39C729-5476-40D1-B0BB-CA6A8F34B651}" destId="{81EA3AA0-DD3C-4B92-9F81-25DB7EDD8BDF}" srcOrd="9" destOrd="0" presId="urn:microsoft.com/office/officeart/2005/8/layout/orgChart1"/>
    <dgm:cxn modelId="{232B0537-35D3-4382-BFBC-2AFC892C9F66}" type="presParOf" srcId="{81EA3AA0-DD3C-4B92-9F81-25DB7EDD8BDF}" destId="{F12F7CD2-0C10-442F-9CBA-E9B7DA57F08D}" srcOrd="0" destOrd="0" presId="urn:microsoft.com/office/officeart/2005/8/layout/orgChart1"/>
    <dgm:cxn modelId="{11BBEF51-8FB6-47BE-81D9-E407855E03E3}" type="presParOf" srcId="{F12F7CD2-0C10-442F-9CBA-E9B7DA57F08D}" destId="{057BF439-4C1B-4F5F-AE5B-69559865D455}" srcOrd="0" destOrd="0" presId="urn:microsoft.com/office/officeart/2005/8/layout/orgChart1"/>
    <dgm:cxn modelId="{E8BFC5FD-9898-4934-8B34-D5AC0D474BC3}" type="presParOf" srcId="{F12F7CD2-0C10-442F-9CBA-E9B7DA57F08D}" destId="{E7B9F107-2988-4189-881D-A0B9F5E2AF35}" srcOrd="1" destOrd="0" presId="urn:microsoft.com/office/officeart/2005/8/layout/orgChart1"/>
    <dgm:cxn modelId="{19063583-01AD-4907-9F9A-E81956C3598E}" type="presParOf" srcId="{81EA3AA0-DD3C-4B92-9F81-25DB7EDD8BDF}" destId="{69841B84-31F1-4C36-9010-B75F897D1100}" srcOrd="1" destOrd="0" presId="urn:microsoft.com/office/officeart/2005/8/layout/orgChart1"/>
    <dgm:cxn modelId="{707BDA8D-8328-4044-8145-5A6E33C303E2}" type="presParOf" srcId="{81EA3AA0-DD3C-4B92-9F81-25DB7EDD8BDF}" destId="{F4CC526E-0F8F-4E8D-9152-CB2BBC8E37FF}" srcOrd="2" destOrd="0" presId="urn:microsoft.com/office/officeart/2005/8/layout/orgChart1"/>
    <dgm:cxn modelId="{03D160EC-7B27-4626-9D8E-0128DBD47EF6}" type="presParOf" srcId="{1AF3989E-4A6E-4F98-B62B-97E8F9D023D5}" destId="{A27B62F2-942A-428D-970C-F916A331DB2E}" srcOrd="2" destOrd="0" presId="urn:microsoft.com/office/officeart/2005/8/layout/orgChart1"/>
    <dgm:cxn modelId="{2F5D4552-1BC1-4A9F-A16C-3D57815FB8AE}" type="presParOf" srcId="{A27B62F2-942A-428D-970C-F916A331DB2E}" destId="{F1D80305-237E-4A9C-A38D-9DCCEC4DE2FF}" srcOrd="0" destOrd="0" presId="urn:microsoft.com/office/officeart/2005/8/layout/orgChart1"/>
    <dgm:cxn modelId="{DBB56FA2-D7A6-443C-87DF-211773755B2B}" type="presParOf" srcId="{A27B62F2-942A-428D-970C-F916A331DB2E}" destId="{1C284DC3-3B8D-42F6-ABE5-DACDE483FD36}" srcOrd="1" destOrd="0" presId="urn:microsoft.com/office/officeart/2005/8/layout/orgChart1"/>
    <dgm:cxn modelId="{0469807E-6929-4147-B4DE-E4BE0876A3BE}" type="presParOf" srcId="{1C284DC3-3B8D-42F6-ABE5-DACDE483FD36}" destId="{01040839-51ED-4A4E-9DBB-69733F8F6520}" srcOrd="0" destOrd="0" presId="urn:microsoft.com/office/officeart/2005/8/layout/orgChart1"/>
    <dgm:cxn modelId="{620A55EC-F3DA-42E2-9821-CC4EB9C41AE0}" type="presParOf" srcId="{01040839-51ED-4A4E-9DBB-69733F8F6520}" destId="{FD0368CB-380C-4D99-9A52-DD7850E3B7EF}" srcOrd="0" destOrd="0" presId="urn:microsoft.com/office/officeart/2005/8/layout/orgChart1"/>
    <dgm:cxn modelId="{145E21A8-1C4C-4CFA-8C0F-C47BFD35E14B}" type="presParOf" srcId="{01040839-51ED-4A4E-9DBB-69733F8F6520}" destId="{D3B28977-0EE6-46A6-85AB-050EDB415519}" srcOrd="1" destOrd="0" presId="urn:microsoft.com/office/officeart/2005/8/layout/orgChart1"/>
    <dgm:cxn modelId="{511841AA-2A9B-45EB-A240-7C2D7C51DAEF}" type="presParOf" srcId="{1C284DC3-3B8D-42F6-ABE5-DACDE483FD36}" destId="{CA2E4ABD-81F0-48DA-AEFD-CD067DEE7E65}" srcOrd="1" destOrd="0" presId="urn:microsoft.com/office/officeart/2005/8/layout/orgChart1"/>
    <dgm:cxn modelId="{A34F8B40-A9C5-4393-BEA7-08FFC004BA82}" type="presParOf" srcId="{1C284DC3-3B8D-42F6-ABE5-DACDE483FD36}" destId="{3800F3CA-F6F4-417E-B572-EDA5B0D10BD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B5C6D-AC5F-4DE4-919A-9863ED31A06A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7CC5D-3711-450D-B53E-CCB246B2C5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417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E9354A-A69C-48FE-A640-C46BC00DAE1D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00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33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8171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879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01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233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840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487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006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301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463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23.08.2019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0D575-D7EB-47A4-B00D-A8996224E7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64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112" y="1124744"/>
            <a:ext cx="730830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Муниципальная система образования</a:t>
            </a:r>
          </a:p>
          <a:p>
            <a:pPr algn="ctr"/>
            <a:r>
              <a:rPr lang="ru-RU" sz="32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</a:t>
            </a:r>
          </a:p>
          <a:p>
            <a:pPr algn="ctr"/>
            <a:r>
              <a:rPr lang="ru-RU" sz="32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пути реализации приоритетных национальных проектов:</a:t>
            </a:r>
          </a:p>
          <a:p>
            <a:pPr algn="ctr"/>
            <a:r>
              <a:rPr lang="ru-RU" sz="3200" b="1" i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Достижения, проблемы, перспективы развития</a:t>
            </a:r>
            <a:endParaRPr lang="ru-RU" sz="3200" b="1" i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5457998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Ирина Васильевна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Клюева,</a:t>
            </a:r>
            <a:endParaRPr lang="ru-RU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ачальник Управления образования</a:t>
            </a:r>
          </a:p>
          <a:p>
            <a:pPr algn="r"/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Администрации Режевского городского округа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23.08.2019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46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660232" y="1127066"/>
            <a:ext cx="21211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ШКОЛЫ:</a:t>
            </a:r>
          </a:p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73397"/>
            <a:ext cx="4896544" cy="1200329"/>
          </a:xfrm>
          <a:prstGeom prst="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бюджетных основных общеобразовательных учреждения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309372"/>
            <a:ext cx="4896544" cy="120032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бюджетных средних общеобразовательных учреждений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4893548"/>
            <a:ext cx="4896544" cy="1200329"/>
          </a:xfrm>
          <a:prstGeom prst="rect">
            <a:avLst/>
          </a:prstGeom>
          <a:solidFill>
            <a:srgbClr val="00CC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автономных средних общеобразовательных учреждения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5373216"/>
            <a:ext cx="1512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село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96" y="4007966"/>
            <a:ext cx="1728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9" name="Крест 8"/>
          <p:cNvSpPr/>
          <p:nvPr/>
        </p:nvSpPr>
        <p:spPr>
          <a:xfrm>
            <a:off x="755576" y="4725144"/>
            <a:ext cx="1080120" cy="1080121"/>
          </a:xfrm>
          <a:prstGeom prst="plus">
            <a:avLst>
              <a:gd name="adj" fmla="val 426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420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51564626"/>
              </p:ext>
            </p:extLst>
          </p:nvPr>
        </p:nvGraphicFramePr>
        <p:xfrm>
          <a:off x="395536" y="1458144"/>
          <a:ext cx="770485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22400" y="900009"/>
            <a:ext cx="5457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ШКОЛЫ: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контингент, 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15808" y="57332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Учебный год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87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718454241"/>
              </p:ext>
            </p:extLst>
          </p:nvPr>
        </p:nvGraphicFramePr>
        <p:xfrm>
          <a:off x="179512" y="1124744"/>
          <a:ext cx="871296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469320" y="1054477"/>
            <a:ext cx="26391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ШКОЛЫ:</a:t>
            </a:r>
          </a:p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сменность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0232" y="591129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Учебный год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58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1968510"/>
            <a:ext cx="835292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2017 – 2018 годы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введено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160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новых мест в школах № 2, 10, 44</a:t>
            </a:r>
          </a:p>
          <a:p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2020-2021 годы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запланировано введение по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дополнительных мест </a:t>
            </a:r>
            <a:r>
              <a:rPr lang="ru-RU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ежегодно</a:t>
            </a:r>
            <a:endParaRPr lang="ru-RU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8226" y="982469"/>
            <a:ext cx="62928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ШКОЛЫ: ввод новых мест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695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900009"/>
            <a:ext cx="7284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Устранение предписаний и ремонт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535745903"/>
              </p:ext>
            </p:extLst>
          </p:nvPr>
        </p:nvGraphicFramePr>
        <p:xfrm>
          <a:off x="323528" y="980728"/>
          <a:ext cx="849694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642347" y="3042826"/>
            <a:ext cx="251382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миллионов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25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3" name="Picture 2" descr="C:\Users\Стадник Алексей\Desktop\Фото для Конференции 2019\новый фасад 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96752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тадник Алексей\Desktop\Конференция 2019 год\Фото для Конференции 2019\IMG_20190716_1224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8973" y="4904336"/>
            <a:ext cx="2073227" cy="1554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тадник Алексей\Desktop\Конференция 2019 год\Фото для Конференции 2019\IMG_20190821_1512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тадник Алексей\Desktop\Конференция 2019 год\Фото для Конференции 2019\IMG_20190717_0625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16034"/>
            <a:ext cx="2057629" cy="154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тадник Алексей\Desktop\IMG_20190812_0928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0472" y="3933056"/>
            <a:ext cx="1869480" cy="2492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тадник Алексей\Desktop\IMG-20190813-WA001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58" b="15160"/>
          <a:stretch/>
        </p:blipFill>
        <p:spPr bwMode="auto">
          <a:xfrm>
            <a:off x="179512" y="3933056"/>
            <a:ext cx="1978065" cy="2492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221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A73925-52B4-4EA7-9E68-A7B2E6A4C61B}" type="slidenum">
              <a:rPr lang="ru-RU" smtClean="0"/>
              <a:pPr/>
              <a:t>16</a:t>
            </a:fld>
            <a:endParaRPr lang="ru-RU" smtClean="0"/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1687857"/>
              </p:ext>
            </p:extLst>
          </p:nvPr>
        </p:nvGraphicFramePr>
        <p:xfrm>
          <a:off x="-117475" y="-152400"/>
          <a:ext cx="4164013" cy="337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3059113" y="687813"/>
            <a:ext cx="58340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2018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 smtClean="0">
                <a:latin typeface="Tahoma" pitchFamily="34" charset="0"/>
              </a:rPr>
              <a:t>(</a:t>
            </a:r>
            <a:r>
              <a:rPr lang="ru-RU" sz="2800" dirty="0" smtClean="0"/>
              <a:t>935 979 </a:t>
            </a:r>
            <a:r>
              <a:rPr lang="ru-RU" sz="2800" dirty="0"/>
              <a:t>тыс. рублей)</a:t>
            </a:r>
          </a:p>
          <a:p>
            <a:pPr algn="ctr">
              <a:spcBef>
                <a:spcPct val="50000"/>
              </a:spcBef>
            </a:pPr>
            <a:endParaRPr lang="ru-RU" sz="2800" b="1" dirty="0">
              <a:latin typeface="Tahoma" pitchFamily="34" charset="0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684213" y="2420938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Образование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latin typeface="Tahoma" pitchFamily="34" charset="0"/>
              </a:rPr>
              <a:t>в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общем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консолидированном бюджете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РГО</a:t>
            </a:r>
            <a:r>
              <a:rPr lang="ru-RU" sz="3600" b="1" dirty="0">
                <a:latin typeface="Tahoma" pitchFamily="34" charset="0"/>
              </a:rPr>
              <a:t>, %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7319372"/>
              </p:ext>
            </p:extLst>
          </p:nvPr>
        </p:nvGraphicFramePr>
        <p:xfrm>
          <a:off x="4881563" y="3586163"/>
          <a:ext cx="4313237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827088" y="5795963"/>
            <a:ext cx="561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2019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 smtClean="0">
                <a:latin typeface="Tahoma" pitchFamily="34" charset="0"/>
              </a:rPr>
              <a:t>(</a:t>
            </a:r>
            <a:r>
              <a:rPr lang="ru-RU" sz="2800" dirty="0" smtClean="0"/>
              <a:t>928 967 тыс</a:t>
            </a:r>
            <a:r>
              <a:rPr lang="ru-RU" sz="2800" dirty="0"/>
              <a:t>. рублей)</a:t>
            </a:r>
            <a:endParaRPr lang="ru-RU" sz="2800" b="1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8989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78861" grpId="0"/>
      <p:bldGraphic spid="14" grpId="0">
        <p:bldAsOne/>
      </p:bldGraphic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1280949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«Реализация основных направлений государственной политики в строительной комплексе Свердловской области до 2024 года», утверждена постановлением Правительства Свердловской области 24.10.2013 № 1296-ПП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96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72017"/>
            <a:ext cx="5539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ШКОЛЫ: доступная среда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95041"/>
            <a:ext cx="1500758" cy="2378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4980" y="1196752"/>
            <a:ext cx="1987500" cy="3532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Стадник Алексей\Desktop\650_d25227298f75bf50e1224a02e54e39f9_adc3cfd594cbf3d6e046137dd4e28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2862" y="1176916"/>
            <a:ext cx="880894" cy="88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Алексей\Desktop\Новая папка\DSC095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824180"/>
            <a:ext cx="2627056" cy="1678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Стадник Алексей\Desktop\5_4_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2490"/>
            <a:ext cx="1672324" cy="140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Стадник Алексей\Desktop\5_4_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27784" y="2281980"/>
            <a:ext cx="4075972" cy="143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51520" y="2852936"/>
            <a:ext cx="1572766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1619672" y="2963099"/>
            <a:ext cx="936104" cy="4199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Стадник Алексей\Desktop\DSC0646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27" t="26354" r="3362" b="17710"/>
          <a:stretch/>
        </p:blipFill>
        <p:spPr bwMode="auto">
          <a:xfrm>
            <a:off x="2067860" y="4729447"/>
            <a:ext cx="33705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105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055638"/>
            <a:ext cx="638277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ШКОЛЫ: условия для занятий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физкультурой и спортом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420888"/>
            <a:ext cx="87849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Начало программы –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2015 год.</a:t>
            </a:r>
          </a:p>
          <a:p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отремонтировано 4 спортивных зала.</a:t>
            </a:r>
          </a:p>
          <a:p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2019 году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заканчивается ремонт спортивного зала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27.</a:t>
            </a:r>
          </a:p>
          <a:p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 году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запланирован ремонт зала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30.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486755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050" name="Picture 2" descr="C:\Users\Стадник Алексей\Desktop\pnpo-obrazovanie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249337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16654" y="1268760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«Современная школа»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348880"/>
            <a:ext cx="59238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«Успех каждого ребенка»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3429000"/>
            <a:ext cx="61399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«Современные родители»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84406" y="4552156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«Цифровая школа»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662989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«Учитель будущего»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090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503548" y="2384884"/>
            <a:ext cx="4248472" cy="20162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Стадник Алексей\Desktop\logotipy_krasnyj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8055" y="908720"/>
            <a:ext cx="566245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16200000">
            <a:off x="-144524" y="2960948"/>
            <a:ext cx="4248472" cy="201622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-720588" y="3465004"/>
            <a:ext cx="4248472" cy="20162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C:\Users\Стадник Алексей\Desktop\cbb7b97889e2bc6d39f3176b91a0f7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7280" y="3429000"/>
            <a:ext cx="4387168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765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026" name="Picture 2" descr="C:\Users\Стадник Алексей\Desktop\be269536e86626c1bf653254f926e27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2074" y="4543294"/>
            <a:ext cx="2462712" cy="1847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дник Алексей\Desktop\b4db9981a9e8e7350f3e730b432fd9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73116"/>
            <a:ext cx="2664296" cy="1998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тадник Алексей\Desktop\ccb73a8c6b4ecf39aa6a9ae0c7322d0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71158"/>
            <a:ext cx="2664296" cy="1998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Стадник Алексей\Desktop\2cb0e0b11cbf90aef451449cfaf222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4082" y="1215648"/>
            <a:ext cx="2545656" cy="1909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тадник Алексей\Desktop\cefc39ae9ae1ea18cf0e9fb33d6bcba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69034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19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4477"/>
            <a:ext cx="59238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«Успех каждого ребенка»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877272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с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01.01.2019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31.12.2024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12880"/>
            <a:ext cx="8352928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 проекта: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эффективной системы выявления, поддержки и развития способностей и талантов у детей и молодежи, основанной на принципах справедливости, всеобщности и направленной на самоопределение и профессиональную ориентацию всех обучающихся.</a:t>
            </a:r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29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7" y="1851789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Волонтёрами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10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апреле организовано и проведено профилактическое мероприятие «За здоровый образ жизни» для обучающихся начальной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школы.</a:t>
            </a: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Волонтёры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1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несли почётную Вахту памяти на Посту №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endParaRPr lang="ru-RU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Волонтёрский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 «Ради жизни»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27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провел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своей школе месячник антинаркотической направленности «Мы выбираем жизнь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33572"/>
            <a:ext cx="80770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ШКОЛЫ: позитивные социальные практики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Стадник Алексей\Desktop\og_og_15440262232664226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64171"/>
            <a:ext cx="3842563" cy="188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189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99401" y="1334373"/>
            <a:ext cx="7513082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Концепция развития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системы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профилактики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безнадзорности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правонарушений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несовершеннолетних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период до 2020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года,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утверждена распоряжением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Правительства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оссийской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едерации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 марта 2017 года N 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520-р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4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2332173"/>
            <a:ext cx="8594074" cy="39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Стадник Алексей\Desktop\persofini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9918"/>
            <a:ext cx="8594073" cy="209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288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28218" y="1024280"/>
            <a:ext cx="444371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ОБЛАСТНЫЕ ПРОЕКТЫ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2018/2019 учебного года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122978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Клевакин Кирилл, Карпов Илья,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представляли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проект «Устройство для снижения пыления» в финальном этапе конкурса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Инженериада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УГМК - 2019»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 городе Верхняя Пышма, и были награждены дипломом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победителей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 номинации «Самый актуальный проект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обедителями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и призерами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областного конкурса декоративно - прикладного искусства «Стильные штучки»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стали  следующие проекты: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- «Новогодние игрушки мастерили мы с подружкой» (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авторы: обучающихся объединения «Плетенки»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Центра творческого развития, руководитель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Корепанова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Татьяна Валерьевна);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 «Баба Яга - злая старушка или заботливая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берегиня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 (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авторы: обучающихся объединения «Мягкая игрушка и сувенир»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Центра творческого развития, руководители Евдокимова Наталья Александровна, Щербатых Любовь Викторовна).</a:t>
            </a:r>
          </a:p>
        </p:txBody>
      </p:sp>
    </p:spTree>
    <p:extLst>
      <p:ext uri="{BB962C8B-B14F-4D97-AF65-F5344CB8AC3E}">
        <p14:creationId xmlns:p14="http://schemas.microsoft.com/office/powerpoint/2010/main" xmlns="" val="247222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64109" y="980728"/>
            <a:ext cx="6171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ОЗДОРОВИТЕЛЬНАЯ КАМПАНИЯ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689770"/>
            <a:ext cx="849694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0000FF"/>
                </a:solidFill>
              </a:rPr>
              <a:t>Санатории</a:t>
            </a:r>
            <a:r>
              <a:rPr lang="ru-RU" sz="2400" b="1" dirty="0" smtClean="0">
                <a:solidFill>
                  <a:srgbClr val="0000FF"/>
                </a:solidFill>
              </a:rPr>
              <a:t>:</a:t>
            </a:r>
          </a:p>
          <a:p>
            <a:r>
              <a:rPr lang="ru-RU" sz="2000" b="1" dirty="0">
                <a:solidFill>
                  <a:srgbClr val="006600"/>
                </a:solidFill>
              </a:rPr>
              <a:t>«Жемчужина России», «</a:t>
            </a:r>
            <a:r>
              <a:rPr lang="ru-RU" sz="2000" b="1" dirty="0" err="1">
                <a:solidFill>
                  <a:srgbClr val="006600"/>
                </a:solidFill>
              </a:rPr>
              <a:t>Бимлюк</a:t>
            </a:r>
            <a:r>
              <a:rPr lang="ru-RU" sz="2000" b="1" dirty="0">
                <a:solidFill>
                  <a:srgbClr val="006600"/>
                </a:solidFill>
              </a:rPr>
              <a:t>» </a:t>
            </a:r>
            <a:r>
              <a:rPr lang="ru-RU" sz="2000" b="1" dirty="0">
                <a:solidFill>
                  <a:srgbClr val="0000FF"/>
                </a:solidFill>
              </a:rPr>
              <a:t>в Краснодарском крае,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>
                <a:solidFill>
                  <a:srgbClr val="006600"/>
                </a:solidFill>
              </a:rPr>
              <a:t>Курьи»,</a:t>
            </a:r>
            <a:r>
              <a:rPr lang="ru-RU" sz="2000" b="1" dirty="0">
                <a:solidFill>
                  <a:srgbClr val="0000FF"/>
                </a:solidFill>
              </a:rPr>
              <a:t> </a:t>
            </a:r>
            <a:r>
              <a:rPr lang="ru-RU" sz="2000" b="1" dirty="0">
                <a:solidFill>
                  <a:srgbClr val="006600"/>
                </a:solidFill>
              </a:rPr>
              <a:t>«Сосновый бор</a:t>
            </a:r>
            <a:r>
              <a:rPr lang="ru-RU" sz="2000" b="1" dirty="0" smtClean="0">
                <a:solidFill>
                  <a:srgbClr val="006600"/>
                </a:solidFill>
              </a:rPr>
              <a:t>»</a:t>
            </a:r>
            <a:r>
              <a:rPr lang="ru-RU" sz="2000" b="1" dirty="0" smtClean="0">
                <a:solidFill>
                  <a:srgbClr val="0000FF"/>
                </a:solidFill>
              </a:rPr>
              <a:t> в </a:t>
            </a:r>
            <a:r>
              <a:rPr lang="ru-RU" sz="2000" b="1" dirty="0" err="1" smtClean="0">
                <a:solidFill>
                  <a:srgbClr val="0000FF"/>
                </a:solidFill>
              </a:rPr>
              <a:t>Сухоложском</a:t>
            </a:r>
            <a:r>
              <a:rPr lang="ru-RU" sz="2000" b="1" dirty="0" smtClean="0">
                <a:solidFill>
                  <a:srgbClr val="0000FF"/>
                </a:solidFill>
              </a:rPr>
              <a:t> районе,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 err="1">
                <a:solidFill>
                  <a:srgbClr val="006600"/>
                </a:solidFill>
              </a:rPr>
              <a:t>Обуховский</a:t>
            </a:r>
            <a:r>
              <a:rPr lang="ru-RU" sz="2000" b="1" dirty="0" smtClean="0">
                <a:solidFill>
                  <a:srgbClr val="006600"/>
                </a:solidFill>
              </a:rPr>
              <a:t>»</a:t>
            </a:r>
            <a:r>
              <a:rPr lang="ru-RU" sz="2000" b="1" dirty="0" smtClean="0">
                <a:solidFill>
                  <a:srgbClr val="0000FF"/>
                </a:solidFill>
              </a:rPr>
              <a:t> в </a:t>
            </a:r>
            <a:r>
              <a:rPr lang="ru-RU" sz="2000" b="1" dirty="0" err="1" smtClean="0">
                <a:solidFill>
                  <a:srgbClr val="0000FF"/>
                </a:solidFill>
              </a:rPr>
              <a:t>Камышловском</a:t>
            </a:r>
            <a:r>
              <a:rPr lang="ru-RU" sz="2000" b="1" dirty="0" smtClean="0">
                <a:solidFill>
                  <a:srgbClr val="0000FF"/>
                </a:solidFill>
              </a:rPr>
              <a:t> районе,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>
                <a:solidFill>
                  <a:srgbClr val="006600"/>
                </a:solidFill>
              </a:rPr>
              <a:t>Талый Ключ»</a:t>
            </a:r>
            <a:r>
              <a:rPr lang="ru-RU" sz="2000" b="1" dirty="0">
                <a:solidFill>
                  <a:srgbClr val="0000FF"/>
                </a:solidFill>
              </a:rPr>
              <a:t> в Артемовском </a:t>
            </a:r>
            <a:r>
              <a:rPr lang="ru-RU" sz="2000" b="1" dirty="0" smtClean="0">
                <a:solidFill>
                  <a:srgbClr val="0000FF"/>
                </a:solidFill>
              </a:rPr>
              <a:t>районе,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«Самоцвет» </a:t>
            </a:r>
            <a:r>
              <a:rPr lang="ru-RU" sz="2000" b="1" dirty="0" smtClean="0">
                <a:solidFill>
                  <a:srgbClr val="0000FF"/>
                </a:solidFill>
              </a:rPr>
              <a:t>в Алапаевском районе.</a:t>
            </a:r>
          </a:p>
          <a:p>
            <a:endParaRPr lang="ru-RU" sz="1400" b="1" dirty="0" smtClean="0">
              <a:solidFill>
                <a:srgbClr val="0000FF"/>
              </a:solidFill>
            </a:endParaRPr>
          </a:p>
          <a:p>
            <a:r>
              <a:rPr lang="ru-RU" sz="2400" b="1" u="sng" dirty="0" smtClean="0">
                <a:solidFill>
                  <a:srgbClr val="0000FF"/>
                </a:solidFill>
              </a:rPr>
              <a:t>Загородные лагеря</a:t>
            </a:r>
            <a:r>
              <a:rPr lang="ru-RU" sz="2400" b="1" dirty="0" smtClean="0">
                <a:solidFill>
                  <a:srgbClr val="0000FF"/>
                </a:solidFill>
              </a:rPr>
              <a:t>:</a:t>
            </a:r>
          </a:p>
          <a:p>
            <a:r>
              <a:rPr lang="ru-RU" sz="2000" b="1" dirty="0">
                <a:solidFill>
                  <a:srgbClr val="006600"/>
                </a:solidFill>
              </a:rPr>
              <a:t>«Дерзание» </a:t>
            </a:r>
            <a:r>
              <a:rPr lang="ru-RU" sz="2000" b="1" dirty="0">
                <a:solidFill>
                  <a:srgbClr val="0000FF"/>
                </a:solidFill>
              </a:rPr>
              <a:t>в Пермском </a:t>
            </a:r>
            <a:r>
              <a:rPr lang="ru-RU" sz="2000" b="1" dirty="0" smtClean="0">
                <a:solidFill>
                  <a:srgbClr val="0000FF"/>
                </a:solidFill>
              </a:rPr>
              <a:t>крае, </a:t>
            </a:r>
          </a:p>
          <a:p>
            <a:r>
              <a:rPr lang="ru-RU" sz="2000" b="1" dirty="0">
                <a:solidFill>
                  <a:srgbClr val="006600"/>
                </a:solidFill>
              </a:rPr>
              <a:t>«Заря» </a:t>
            </a:r>
            <a:r>
              <a:rPr lang="ru-RU" sz="2000" b="1" dirty="0">
                <a:solidFill>
                  <a:srgbClr val="0000FF"/>
                </a:solidFill>
              </a:rPr>
              <a:t>в </a:t>
            </a:r>
            <a:r>
              <a:rPr lang="ru-RU" sz="2000" b="1" dirty="0" err="1">
                <a:solidFill>
                  <a:srgbClr val="0000FF"/>
                </a:solidFill>
              </a:rPr>
              <a:t>Асбестовском</a:t>
            </a:r>
            <a:r>
              <a:rPr lang="ru-RU" sz="2000" b="1" dirty="0">
                <a:solidFill>
                  <a:srgbClr val="0000FF"/>
                </a:solidFill>
              </a:rPr>
              <a:t> районе,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>
                <a:solidFill>
                  <a:srgbClr val="006600"/>
                </a:solidFill>
              </a:rPr>
              <a:t>Салют» </a:t>
            </a:r>
            <a:r>
              <a:rPr lang="ru-RU" sz="2000" b="1" dirty="0">
                <a:solidFill>
                  <a:srgbClr val="0000FF"/>
                </a:solidFill>
              </a:rPr>
              <a:t>в Артемовском районе</a:t>
            </a:r>
            <a:r>
              <a:rPr lang="ru-RU" sz="2000" b="1" dirty="0" smtClean="0">
                <a:solidFill>
                  <a:srgbClr val="0000FF"/>
                </a:solidFill>
              </a:rPr>
              <a:t>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>
                <a:solidFill>
                  <a:srgbClr val="006600"/>
                </a:solidFill>
              </a:rPr>
              <a:t>Карагайский» </a:t>
            </a:r>
            <a:r>
              <a:rPr lang="ru-RU" sz="2000" b="1" dirty="0">
                <a:solidFill>
                  <a:srgbClr val="0000FF"/>
                </a:solidFill>
              </a:rPr>
              <a:t>в Челябинской области</a:t>
            </a:r>
            <a:r>
              <a:rPr lang="ru-RU" sz="2000" b="1" dirty="0" smtClean="0">
                <a:solidFill>
                  <a:srgbClr val="0000FF"/>
                </a:solidFill>
              </a:rPr>
              <a:t>,</a:t>
            </a:r>
          </a:p>
          <a:p>
            <a:r>
              <a:rPr lang="ru-RU" sz="2000" b="1" dirty="0" smtClean="0">
                <a:solidFill>
                  <a:srgbClr val="006600"/>
                </a:solidFill>
              </a:rPr>
              <a:t>«</a:t>
            </a:r>
            <a:r>
              <a:rPr lang="ru-RU" sz="2000" b="1" dirty="0">
                <a:solidFill>
                  <a:srgbClr val="006600"/>
                </a:solidFill>
              </a:rPr>
              <a:t>Абзаково» </a:t>
            </a:r>
            <a:r>
              <a:rPr lang="ru-RU" sz="2000" b="1" dirty="0">
                <a:solidFill>
                  <a:srgbClr val="0000FF"/>
                </a:solidFill>
              </a:rPr>
              <a:t>в </a:t>
            </a:r>
            <a:r>
              <a:rPr lang="ru-RU" sz="2000" b="1" dirty="0" smtClean="0">
                <a:solidFill>
                  <a:srgbClr val="0000FF"/>
                </a:solidFill>
              </a:rPr>
              <a:t>республике Башкортостан.</a:t>
            </a:r>
          </a:p>
        </p:txBody>
      </p:sp>
      <p:pic>
        <p:nvPicPr>
          <p:cNvPr id="5122" name="Picture 2" descr="C:\Users\Стадник Алексей\Desktop\925172273fbb681dfb6b2accb11fc16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80928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5683895"/>
            <a:ext cx="61334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38 поездок, 15 390 км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46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64109" y="980728"/>
            <a:ext cx="6171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ОЗДОРОВИТЕЛЬНАЯ КАМПАНИЯ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254365351"/>
              </p:ext>
            </p:extLst>
          </p:nvPr>
        </p:nvGraphicFramePr>
        <p:xfrm>
          <a:off x="251520" y="1700808"/>
          <a:ext cx="864096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56612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 человека</a:t>
            </a:r>
            <a:r>
              <a:rPr lang="ru-RU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это дети, которые смогут отдохнуть в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учебное время</a:t>
            </a:r>
            <a:r>
              <a:rPr lang="ru-RU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организациях отдыха детей и их оздоровления, в которых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созданы условия для освоения детьми основных общеобразовательных программ.</a:t>
            </a:r>
          </a:p>
        </p:txBody>
      </p:sp>
    </p:spTree>
    <p:extLst>
      <p:ext uri="{BB962C8B-B14F-4D97-AF65-F5344CB8AC3E}">
        <p14:creationId xmlns:p14="http://schemas.microsoft.com/office/powerpoint/2010/main" xmlns="" val="1159117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2469"/>
            <a:ext cx="61399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«Современные родители»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693186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с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01.01.2019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31.12.2024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4356" y="4911551"/>
            <a:ext cx="2951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mamipapi.ru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4911551"/>
            <a:ext cx="2917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famportal.ru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916832"/>
            <a:ext cx="8280920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проекта: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консультационных центров методической, психолого-педагогической, медико-социальной, диагностической и консультационной помощи (включая службу ранней коррекционной помощи). </a:t>
            </a:r>
          </a:p>
        </p:txBody>
      </p:sp>
    </p:spTree>
    <p:extLst>
      <p:ext uri="{BB962C8B-B14F-4D97-AF65-F5344CB8AC3E}">
        <p14:creationId xmlns:p14="http://schemas.microsoft.com/office/powerpoint/2010/main" xmlns="" val="1039924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55754" y="1126485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«Современная школа»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6832"/>
            <a:ext cx="8280920" cy="3728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общего образования в Свердловской области к 2024 году (создание более 100 000 новых мест в общеобразовательных организациях), создания современной </a:t>
            </a:r>
            <a:r>
              <a:rPr lang="ru-RU" sz="2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безбарьерной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образовательной среды в 40 % образовательных организаций, обновления материально-технической базы общеобразовательных организаций Свердловской области, расположенных в сельской местности и поселках городского типа.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805264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с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01.01.2019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31.12.2024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7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2257" y="2276873"/>
            <a:ext cx="8610223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98072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Служба социально-психологической помощи отдела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методического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сопровождения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5373216"/>
            <a:ext cx="89289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http://obrazovanie-rez.ucoz.ru/index/psikhologicheskaja_pomoshh/0-37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40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26485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«Цифровая школа»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88840"/>
            <a:ext cx="8352928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проекта: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2024 году в Свердловской области современной и безопасной цифровой образовательной среды, обеспечивающей высокое качество и доступность образования всех видов и уровней.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445224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с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01.01.2019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31.12.2024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245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7170" name="Picture 2" descr="C:\Users\Стадник Алексей\Desktop\21-214092_computer-desktop-pc-png-p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3808" y="4304909"/>
            <a:ext cx="1448477" cy="121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тадник Алексей\Desktop\36673-5-lenovo-desktop-compu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706" y="1061736"/>
            <a:ext cx="2340759" cy="207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Стадник Алексей\Desktop\Internet-spe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1389" y="3573016"/>
            <a:ext cx="2224947" cy="185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6528" y="1412776"/>
            <a:ext cx="504760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1078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компьютеров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учебном процессе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2503" y="5519769"/>
            <a:ext cx="26195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60 % в возрасте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более 10 лет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257" y="5301208"/>
            <a:ext cx="41031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Приоритет: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Интернет не менее 2 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Mb/s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76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2469"/>
            <a:ext cx="5419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«Учитель будущего»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72816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проекта: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региональной системы профессионального роста педагогических работников посредством создания и функционирования центров непрерывного развития профессионального мастерства работников системы образования Свердловской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области.</a:t>
            </a:r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703639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с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01.01.2019</a:t>
            </a:r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31.12.2024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513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8194" name="Picture 2" descr="C:\Users\Стадник Алексей\Desktop\optim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0566"/>
            <a:ext cx="6696744" cy="5119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-конечная звезда 2"/>
          <p:cNvSpPr/>
          <p:nvPr/>
        </p:nvSpPr>
        <p:spPr>
          <a:xfrm>
            <a:off x="3635896" y="2924944"/>
            <a:ext cx="1296144" cy="1152128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417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4395" y="980728"/>
            <a:ext cx="81113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ВСЕРОССИЙСКИЕ ПРОВЕРОЧНЫЕ РАБОТЫ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результаты, %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003420727"/>
              </p:ext>
            </p:extLst>
          </p:nvPr>
        </p:nvGraphicFramePr>
        <p:xfrm>
          <a:off x="395537" y="2060848"/>
          <a:ext cx="839693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3110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40620" y="1044025"/>
            <a:ext cx="4818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ЕГЭ – 2019: статистика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15202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174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выпускника 11 классов, из них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ГВЭ</a:t>
            </a:r>
          </a:p>
          <a:p>
            <a:pPr algn="just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173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</a:t>
            </a:r>
          </a:p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подтвердили уровень знаний = </a:t>
            </a:r>
            <a:r>
              <a:rPr lang="ru-RU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</a:t>
            </a:r>
            <a:endParaRPr lang="ru-RU" sz="24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пересдаёт математику (базовую) в сентябре 2019 (дополнительный этап ЕГЭ)</a:t>
            </a:r>
          </a:p>
          <a:p>
            <a:pPr algn="just"/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9532" y="2492896"/>
            <a:ext cx="835292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543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9218" name="Picture 2" descr="C:\Users\Стадник Алексей\Desktop\dsc_0081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35553"/>
            <a:ext cx="3904039" cy="2933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95568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Выпускники школ – медалисты, родители и педагоги участники торжественного приёма в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администрации Режевского городского округа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июля 2019 года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306" y="950772"/>
            <a:ext cx="642686" cy="606020"/>
          </a:xfrm>
          <a:prstGeom prst="rect">
            <a:avLst/>
          </a:prstGeom>
          <a:noFill/>
        </p:spPr>
      </p:pic>
      <p:pic>
        <p:nvPicPr>
          <p:cNvPr id="8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358" y="3056563"/>
            <a:ext cx="642686" cy="606020"/>
          </a:xfrm>
          <a:prstGeom prst="rect">
            <a:avLst/>
          </a:prstGeom>
          <a:noFill/>
        </p:spPr>
      </p:pic>
      <p:pic>
        <p:nvPicPr>
          <p:cNvPr id="9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853252"/>
            <a:ext cx="642686" cy="606020"/>
          </a:xfrm>
          <a:prstGeom prst="rect">
            <a:avLst/>
          </a:prstGeom>
          <a:noFill/>
        </p:spPr>
      </p:pic>
      <p:pic>
        <p:nvPicPr>
          <p:cNvPr id="10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93810" y="3789040"/>
            <a:ext cx="642686" cy="606020"/>
          </a:xfrm>
          <a:prstGeom prst="rect">
            <a:avLst/>
          </a:prstGeom>
          <a:noFill/>
        </p:spPr>
      </p:pic>
      <p:pic>
        <p:nvPicPr>
          <p:cNvPr id="11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094788"/>
            <a:ext cx="642686" cy="606020"/>
          </a:xfrm>
          <a:prstGeom prst="rect">
            <a:avLst/>
          </a:prstGeom>
          <a:noFill/>
        </p:spPr>
      </p:pic>
      <p:pic>
        <p:nvPicPr>
          <p:cNvPr id="12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7668" y="950772"/>
            <a:ext cx="642686" cy="606020"/>
          </a:xfrm>
          <a:prstGeom prst="rect">
            <a:avLst/>
          </a:prstGeom>
          <a:noFill/>
        </p:spPr>
      </p:pic>
      <p:pic>
        <p:nvPicPr>
          <p:cNvPr id="13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1488527"/>
            <a:ext cx="642686" cy="606020"/>
          </a:xfrm>
          <a:prstGeom prst="rect">
            <a:avLst/>
          </a:prstGeom>
          <a:noFill/>
        </p:spPr>
      </p:pic>
      <p:pic>
        <p:nvPicPr>
          <p:cNvPr id="14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3090" y="1526836"/>
            <a:ext cx="642686" cy="606020"/>
          </a:xfrm>
          <a:prstGeom prst="rect">
            <a:avLst/>
          </a:prstGeom>
          <a:noFill/>
        </p:spPr>
      </p:pic>
      <p:pic>
        <p:nvPicPr>
          <p:cNvPr id="15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1094788"/>
            <a:ext cx="642686" cy="606020"/>
          </a:xfrm>
          <a:prstGeom prst="rect">
            <a:avLst/>
          </a:prstGeom>
          <a:noFill/>
        </p:spPr>
      </p:pic>
      <p:pic>
        <p:nvPicPr>
          <p:cNvPr id="16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3010" y="2276872"/>
            <a:ext cx="642686" cy="606020"/>
          </a:xfrm>
          <a:prstGeom prst="rect">
            <a:avLst/>
          </a:prstGeom>
          <a:noFill/>
        </p:spPr>
      </p:pic>
      <p:pic>
        <p:nvPicPr>
          <p:cNvPr id="17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0950" y="2094547"/>
            <a:ext cx="642686" cy="606020"/>
          </a:xfrm>
          <a:prstGeom prst="rect">
            <a:avLst/>
          </a:prstGeom>
          <a:noFill/>
        </p:spPr>
      </p:pic>
      <p:pic>
        <p:nvPicPr>
          <p:cNvPr id="18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83586" y="2882892"/>
            <a:ext cx="642686" cy="606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08035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18178" y="972017"/>
            <a:ext cx="4863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ОГЭ – 2019: статистика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71186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486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выпускника 9 классов, из них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ГВЭ</a:t>
            </a:r>
          </a:p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допущено до ИА 478</a:t>
            </a:r>
          </a:p>
          <a:p>
            <a:pPr algn="just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456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</a:t>
            </a:r>
          </a:p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подтвердили уровень знаний = </a:t>
            </a:r>
            <a:r>
              <a:rPr lang="ru-RU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</a:t>
            </a:r>
            <a:endParaRPr lang="ru-RU" sz="24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 пересдают экзамены в сентябре 2019 (дополнительный этап ОГЭ)</a:t>
            </a:r>
          </a:p>
          <a:p>
            <a:pPr algn="just"/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59532" y="2636912"/>
            <a:ext cx="835292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740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39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33321"/>
            <a:ext cx="82089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96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 по русскому языку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Дегтянникова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Юлия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Орлова Наталья Анатольевна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96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 по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обществознанию - </a:t>
            </a:r>
            <a:r>
              <a:rPr lang="ru-RU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Гарбуз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Дарина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44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(учитель </a:t>
            </a:r>
            <a:r>
              <a:rPr lang="ru-RU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Бачинина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Марина Владимировна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92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 по химии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Четверкина Елизавета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(учитель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Стригина Ирина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Николаевна), </a:t>
            </a: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96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 по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географии - </a:t>
            </a:r>
            <a:r>
              <a:rPr lang="ru-RU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Ходатович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Иван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(учитель Мокроносова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Татьяна Леонидовна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93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 по английскому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языку - </a:t>
            </a:r>
            <a:r>
              <a:rPr lang="ru-RU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Кожухарь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Наталья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7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(учитель </a:t>
            </a:r>
            <a:r>
              <a:rPr lang="ru-RU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Панюс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Светлана Николаевна).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49998" y="1044025"/>
            <a:ext cx="4200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ЕГЭ – 2019: рейтинг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21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557046926"/>
              </p:ext>
            </p:extLst>
          </p:nvPr>
        </p:nvGraphicFramePr>
        <p:xfrm>
          <a:off x="251520" y="2060848"/>
          <a:ext cx="871296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1124744"/>
            <a:ext cx="53607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СЕТЬ УЧРЕЖДЕНИЙ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7263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7613" y="972017"/>
            <a:ext cx="8284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92672"/>
            <a:ext cx="816884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ШКОЛЬНЫЙ ЭТАП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2658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обучающихся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75,1 %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общей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численности 4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11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классов.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ЭТАП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868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16,5 % от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общей численности 4 – 11 классов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0,05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от общей численности 4 – 11 классов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C:\Users\Алексей\Desktop\8f2321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652716"/>
            <a:ext cx="2592288" cy="2576484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11560" y="3284984"/>
            <a:ext cx="5688632" cy="0"/>
          </a:xfrm>
          <a:prstGeom prst="line">
            <a:avLst/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4869160"/>
            <a:ext cx="5688632" cy="0"/>
          </a:xfrm>
          <a:prstGeom prst="line">
            <a:avLst/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7016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4099" name="Picture 3" descr="C:\Users\Стадник Алексей\Desktop\logovks 2018 227х108 р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24744"/>
            <a:ext cx="3313689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58734" y="1379968"/>
            <a:ext cx="37750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РЕГИОНАЛЬНЫЙ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призёры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6896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Данилов Алексей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10 кл.,1 школа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сопровождающий педагог Михайлова Елена Анатольевна</a:t>
            </a:r>
          </a:p>
          <a:p>
            <a:pPr>
              <a:lnSpc>
                <a:spcPct val="150000"/>
              </a:lnSpc>
            </a:pPr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Тимофеева Алина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7 </a:t>
            </a:r>
            <a:r>
              <a:rPr lang="ru-RU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44 школа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сопровождающий педагог Чудопалова Людмила Ивановна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277127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0002" y="1268760"/>
            <a:ext cx="849694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Всероссийский конкурс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«Наша история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Москва.</a:t>
            </a: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Фомченко Илья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Гран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при в номинации «Рисунок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Еловских Любовь Леонидовна).</a:t>
            </a:r>
          </a:p>
          <a:p>
            <a:pPr algn="just"/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Всеросийские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научно-практические конференции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Эйдос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Санкт-Петербург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Москва.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Победители:</a:t>
            </a:r>
          </a:p>
          <a:p>
            <a:pPr algn="just"/>
            <a:r>
              <a:rPr lang="ru-RU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Вайсгаар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Никита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№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и обучающийся Учебного профессионального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(руководитель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Хильченко Андрей Сергеевич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/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Якимов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Павел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Русаков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Кирилл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(руководитель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Чичканова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Татьяна Владимировна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/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Мухамедьянов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Дамир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Христолюбов Егор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10 (руководители - </a:t>
            </a:r>
            <a:r>
              <a:rPr lang="ru-RU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Климцева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Алена Анатольевна и </a:t>
            </a:r>
            <a:r>
              <a:rPr lang="ru-RU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Комин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Олег Валерьевич).</a:t>
            </a:r>
          </a:p>
        </p:txBody>
      </p:sp>
    </p:spTree>
    <p:extLst>
      <p:ext uri="{BB962C8B-B14F-4D97-AF65-F5344CB8AC3E}">
        <p14:creationId xmlns:p14="http://schemas.microsoft.com/office/powerpoint/2010/main" xmlns="" val="59617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348880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«Качество системы образования не может быть выше качества работающих в ней учителей»</a:t>
            </a:r>
          </a:p>
          <a:p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Биктуганов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Юрий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Иванович, </a:t>
            </a:r>
          </a:p>
          <a:p>
            <a:pPr algn="r"/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Министр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и молодежной политики Свердловской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08509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1136254"/>
            <a:ext cx="3811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КАДРЫ: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стаж более 20 лет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208908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2017-2018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 –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65,7 %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2018-2019 учебный год –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57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886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8534092"/>
              </p:ext>
            </p:extLst>
          </p:nvPr>
        </p:nvGraphicFramePr>
        <p:xfrm>
          <a:off x="357158" y="1635117"/>
          <a:ext cx="8358246" cy="3773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7275"/>
                <a:gridCol w="1467244"/>
                <a:gridCol w="1586045"/>
                <a:gridCol w="1317682"/>
              </a:tblGrid>
              <a:tr h="54157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Молодые специалисты</a:t>
                      </a:r>
                    </a:p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35 лет, </a:t>
                      </a:r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СЕЛО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РГО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23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школах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21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22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17</a:t>
                      </a:r>
                      <a:endParaRPr lang="ru-RU" sz="36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</a:t>
                      </a:r>
                      <a:r>
                        <a:rPr lang="ru-RU" sz="2800" baseline="0" dirty="0" smtClean="0"/>
                        <a:t> ДОУ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27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28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24</a:t>
                      </a:r>
                      <a:endParaRPr lang="ru-RU" sz="3600" b="1" dirty="0"/>
                    </a:p>
                  </a:txBody>
                  <a:tcPr anchor="ctr"/>
                </a:tc>
              </a:tr>
              <a:tr h="78615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ДОП образовании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23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838453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Молодых специалистов в РГО –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180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человек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499229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Ежегодно поступает на работу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 более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молодых специалистов.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59257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20840"/>
            <a:ext cx="83529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целях социальной поддержки и закрепления молодых специалистов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системе образования необходимо продолжить работу: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целевому набору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предоставлению служебного жилья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молодым специалистам. </a:t>
            </a:r>
          </a:p>
        </p:txBody>
      </p:sp>
    </p:spTree>
    <p:extLst>
      <p:ext uri="{BB962C8B-B14F-4D97-AF65-F5344CB8AC3E}">
        <p14:creationId xmlns:p14="http://schemas.microsoft.com/office/powerpoint/2010/main" xmlns="" val="3495677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10129" y="980728"/>
            <a:ext cx="6358215" cy="820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Совет молодых педагогов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Алексей\Desktop\X26Pv9xJQZ0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475656" y="1916832"/>
            <a:ext cx="6192688" cy="4644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2756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835292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91 педагог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2018-2019 учебном году прошел процедуру аттестации.</a:t>
            </a: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353 педагога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обновили знания на курсах повышения квалификации.</a:t>
            </a:r>
          </a:p>
          <a:p>
            <a:pPr>
              <a:lnSpc>
                <a:spcPct val="150000"/>
              </a:lnSpc>
            </a:pP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«ШКОЛА ДИСТАНЦИОННОГО ОБУЧЕНИЯ» - задействовано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более 100 </a:t>
            </a:r>
            <a:r>
              <a:rPr lang="ru-RU" sz="20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режевских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педагогов.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912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80728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Сетевые профессиональные педагогические сообщества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80"/>
          <a:stretch/>
        </p:blipFill>
        <p:spPr bwMode="auto">
          <a:xfrm>
            <a:off x="107504" y="1380838"/>
            <a:ext cx="8928992" cy="536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12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59632" y="1072475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Обеспечение доступности дошкольного образования – приоритет государственной политики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Стадник Алексей\Desktop\Фото для Конференции 2019\IMG-20190611-WA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86862"/>
            <a:ext cx="3121649" cy="1752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тадник Алексей\Desktop\Фото для Конференции 2019\20190515_1021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887" y="2636912"/>
            <a:ext cx="3462302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дник Алексей\Desktop\Фото для Конференции 2019\IMG-20190607-WA00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868144" y="2626026"/>
            <a:ext cx="2778511" cy="2011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9880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50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1017"/>
          <a:stretch/>
        </p:blipFill>
        <p:spPr bwMode="auto">
          <a:xfrm>
            <a:off x="179512" y="2276872"/>
            <a:ext cx="862595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203" y="1052736"/>
            <a:ext cx="7860229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Конкурсы профессионального мастерства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86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0203" y="1052736"/>
            <a:ext cx="7860229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Конкурсы профессионального мастерства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EBF1DE"/>
              </a:clrFrom>
              <a:clrTo>
                <a:srgbClr val="EBF1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505" b="4117"/>
          <a:stretch/>
        </p:blipFill>
        <p:spPr bwMode="auto">
          <a:xfrm>
            <a:off x="275502" y="1916832"/>
            <a:ext cx="8544970" cy="199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24097" y="4482405"/>
            <a:ext cx="3953583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Муниципальные конкурсы</a:t>
            </a:r>
          </a:p>
          <a:p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«Достойным – лучший учитель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1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«Лидеры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310954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1520" y="1111734"/>
            <a:ext cx="8568952" cy="545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52</a:t>
            </a:fld>
            <a:endParaRPr lang="ru-RU"/>
          </a:p>
        </p:txBody>
      </p:sp>
      <p:pic>
        <p:nvPicPr>
          <p:cNvPr id="3075" name="Picture 3" descr="C:\Users\Стадник Алексей\Desktop\shutterstock_1745856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05064"/>
            <a:ext cx="3744416" cy="247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978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тадник Алексей\Desktop\e019c4d1217571b6609b5fa221486d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85698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513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1844824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Концепция государственной семейной политики в Российской Федерации на период до 2025 года, утверждена распоряжением Правительства </a:t>
            </a: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Федерации от 25.08.2014 № 1618-р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15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83568" y="1098610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СТАЖИРОВОЧНАЯ ПЛОЩАДКА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Уральского государственного педагогического университета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311113"/>
            <a:ext cx="8640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Январь 2019 – Детский сад № 8 «Крепыш»</a:t>
            </a:r>
          </a:p>
          <a:p>
            <a:pPr algn="ctr"/>
            <a:endParaRPr lang="ru-RU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65603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Июль 2019 –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Детский сад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№ 4 «Искорка»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765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31072" y="1196752"/>
            <a:ext cx="33997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ДЕТСКИЕ САДЫ:</a:t>
            </a:r>
          </a:p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2996952"/>
            <a:ext cx="4896544" cy="120032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бюджетных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дошкольных образовательных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учреждений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4581128"/>
            <a:ext cx="4896544" cy="1200329"/>
          </a:xfrm>
          <a:prstGeom prst="rect">
            <a:avLst/>
          </a:prstGeom>
          <a:solidFill>
            <a:srgbClr val="00CC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Муниципальных автономных дошкольных образовательных учреждений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5373216"/>
            <a:ext cx="1512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село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6512" y="4007966"/>
            <a:ext cx="1728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город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Крест 8"/>
          <p:cNvSpPr/>
          <p:nvPr/>
        </p:nvSpPr>
        <p:spPr>
          <a:xfrm>
            <a:off x="755576" y="4725144"/>
            <a:ext cx="1080120" cy="1080121"/>
          </a:xfrm>
          <a:prstGeom prst="plus">
            <a:avLst>
              <a:gd name="adj" fmla="val 426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26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D575-D7EB-47A4-B00D-A8996224E785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210850234"/>
              </p:ext>
            </p:extLst>
          </p:nvPr>
        </p:nvGraphicFramePr>
        <p:xfrm>
          <a:off x="323528" y="1700807"/>
          <a:ext cx="7560840" cy="4599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37113" y="982469"/>
            <a:ext cx="5321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ДОУ: контингент, человек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15808" y="58679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Учебный год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09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338</Template>
  <TotalTime>1237</TotalTime>
  <Words>1523</Words>
  <Application>Microsoft Office PowerPoint</Application>
  <PresentationFormat>Экран (4:3)</PresentationFormat>
  <Paragraphs>315</Paragraphs>
  <Slides>53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Стадник Алексей</dc:creator>
  <cp:lastModifiedBy>Стадник</cp:lastModifiedBy>
  <cp:revision>116</cp:revision>
  <dcterms:created xsi:type="dcterms:W3CDTF">2019-08-21T03:08:53Z</dcterms:created>
  <dcterms:modified xsi:type="dcterms:W3CDTF">2019-08-22T19:39:50Z</dcterms:modified>
</cp:coreProperties>
</file>