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6"/>
  </p:notesMasterIdLst>
  <p:sldIdLst>
    <p:sldId id="256" r:id="rId2"/>
    <p:sldId id="280" r:id="rId3"/>
    <p:sldId id="257" r:id="rId4"/>
    <p:sldId id="258" r:id="rId5"/>
    <p:sldId id="275" r:id="rId6"/>
    <p:sldId id="259" r:id="rId7"/>
    <p:sldId id="260" r:id="rId8"/>
    <p:sldId id="276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81" r:id="rId17"/>
    <p:sldId id="293" r:id="rId18"/>
    <p:sldId id="271" r:id="rId19"/>
    <p:sldId id="270" r:id="rId20"/>
    <p:sldId id="295" r:id="rId21"/>
    <p:sldId id="269" r:id="rId22"/>
    <p:sldId id="268" r:id="rId23"/>
    <p:sldId id="272" r:id="rId24"/>
    <p:sldId id="273" r:id="rId25"/>
    <p:sldId id="274" r:id="rId26"/>
    <p:sldId id="282" r:id="rId27"/>
    <p:sldId id="284" r:id="rId28"/>
    <p:sldId id="292" r:id="rId29"/>
    <p:sldId id="285" r:id="rId30"/>
    <p:sldId id="279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99"/>
    <a:srgbClr val="FF9900"/>
    <a:srgbClr val="00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730" y="-8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194155112091642E-4"/>
          <c:y val="2.437310887025624E-2"/>
          <c:w val="0.68759982952713816"/>
          <c:h val="0.895645581863453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Аттестация педагогов за учебный год</c:v>
                </c:pt>
              </c:strCache>
            </c:strRef>
          </c:tx>
          <c:dPt>
            <c:idx val="0"/>
            <c:bubble3D val="0"/>
            <c:spPr>
              <a:ln w="31750">
                <a:solidFill>
                  <a:schemeClr val="tx1"/>
                </a:solidFill>
              </a:ln>
            </c:spPr>
          </c:dPt>
          <c:dPt>
            <c:idx val="1"/>
            <c:bubble3D val="0"/>
            <c:spPr>
              <a:ln w="31750"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ln w="31750"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ln w="31750">
                <a:solidFill>
                  <a:schemeClr val="tx1"/>
                </a:solidFill>
              </a:ln>
            </c:spPr>
          </c:dPt>
          <c:dLbls>
            <c:txPr>
              <a:bodyPr/>
              <a:lstStyle/>
              <a:p>
                <a:pPr>
                  <a:defRPr sz="36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Высшая категория</c:v>
                </c:pt>
                <c:pt idx="1">
                  <c:v>Первая категория</c:v>
                </c:pt>
                <c:pt idx="2">
                  <c:v>Соотвествие занимаемой должности</c:v>
                </c:pt>
                <c:pt idx="3">
                  <c:v>Неаттестованных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107</c:v>
                </c:pt>
                <c:pt idx="1">
                  <c:v>368</c:v>
                </c:pt>
                <c:pt idx="2">
                  <c:v>188</c:v>
                </c:pt>
                <c:pt idx="3">
                  <c:v>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814371262938001"/>
          <c:y val="4.1231102527069644E-2"/>
          <c:w val="0.29306283819102069"/>
          <c:h val="0.83032675856528759"/>
        </c:manualLayout>
      </c:layout>
      <c:overlay val="0"/>
      <c:txPr>
        <a:bodyPr/>
        <a:lstStyle/>
        <a:p>
          <a:pPr>
            <a:defRPr sz="1800" b="1">
              <a:effectLst/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Основные</c:v>
                </c:pt>
              </c:strCache>
            </c:strRef>
          </c:tx>
          <c:spPr>
            <a:ln w="25400">
              <a:solidFill>
                <a:schemeClr val="tx1"/>
              </a:solidFill>
            </a:ln>
          </c:spPr>
          <c:invertIfNegative val="0"/>
          <c:dLbls>
            <c:dLbl>
              <c:idx val="1"/>
              <c:layout>
                <c:manualLayout>
                  <c:x val="-1.5074298487252604E-3"/>
                  <c:y val="-2.7960985364769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6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1637</c:v>
                </c:pt>
                <c:pt idx="1">
                  <c:v>1641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Совместители</c:v>
                </c:pt>
              </c:strCache>
            </c:strRef>
          </c:tx>
          <c:spPr>
            <a:ln w="25400">
              <a:solidFill>
                <a:schemeClr val="tx1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2019</c:v>
                </c:pt>
                <c:pt idx="1">
                  <c:v>2020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138</c:v>
                </c:pt>
                <c:pt idx="1">
                  <c:v>128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5804928"/>
        <c:axId val="85806464"/>
      </c:barChart>
      <c:catAx>
        <c:axId val="85804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85806464"/>
        <c:crosses val="autoZero"/>
        <c:auto val="1"/>
        <c:lblAlgn val="ctr"/>
        <c:lblOffset val="100"/>
        <c:noMultiLvlLbl val="0"/>
      </c:catAx>
      <c:valAx>
        <c:axId val="85806464"/>
        <c:scaling>
          <c:orientation val="minMax"/>
          <c:max val="1"/>
          <c:min val="0"/>
        </c:scaling>
        <c:delete val="1"/>
        <c:axPos val="l"/>
        <c:numFmt formatCode="0.00" sourceLinked="0"/>
        <c:majorTickMark val="out"/>
        <c:minorTickMark val="none"/>
        <c:tickLblPos val="nextTo"/>
        <c:crossAx val="858049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1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54687989213319732"/>
          <c:y val="2.9847111004760153E-2"/>
        </c:manualLayout>
      </c:layout>
      <c:overlay val="0"/>
      <c:txPr>
        <a:bodyPr/>
        <a:lstStyle/>
        <a:p>
          <a:pPr>
            <a:defRPr sz="44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7002472636190109E-2"/>
          <c:y val="1.0086486116927182E-3"/>
          <c:w val="0.52061467458620303"/>
          <c:h val="0.9691442403835470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Учителя</c:v>
                </c:pt>
              </c:strCache>
            </c:strRef>
          </c:tx>
          <c:spPr>
            <a:ln w="25400">
              <a:solidFill>
                <a:schemeClr val="tx1"/>
              </a:solidFill>
            </a:ln>
          </c:spPr>
          <c:explosion val="25"/>
          <c:dPt>
            <c:idx val="0"/>
            <c:bubble3D val="0"/>
            <c:spPr>
              <a:solidFill>
                <a:srgbClr val="0066FF"/>
              </a:solidFill>
              <a:ln w="25400">
                <a:solidFill>
                  <a:schemeClr val="tx1"/>
                </a:solidFill>
              </a:ln>
            </c:spPr>
          </c:dPt>
          <c:dLbls>
            <c:txPr>
              <a:bodyPr/>
              <a:lstStyle/>
              <a:p>
                <a:pPr>
                  <a:defRPr sz="4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Город</c:v>
                </c:pt>
                <c:pt idx="1">
                  <c:v>Село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233</c:v>
                </c:pt>
                <c:pt idx="1">
                  <c:v>127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397463642699022"/>
          <c:y val="0.72244173724287042"/>
          <c:w val="0.20341931704558081"/>
          <c:h val="0.24864117662140103"/>
        </c:manualLayout>
      </c:layout>
      <c:overlay val="0"/>
      <c:txPr>
        <a:bodyPr/>
        <a:lstStyle/>
        <a:p>
          <a:pPr>
            <a:defRPr sz="3600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Организаторы</c:v>
                </c:pt>
              </c:strCache>
            </c:strRef>
          </c:tx>
          <c:spPr>
            <a:ln w="25400" cmpd="sng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rgbClr val="FF0000"/>
              </a:solidFill>
              <a:ln w="25400" cmpd="sng">
                <a:solidFill>
                  <a:schemeClr val="tx1"/>
                </a:solidFill>
              </a:ln>
            </c:spPr>
          </c:dPt>
          <c:dPt>
            <c:idx val="2"/>
            <c:bubble3D val="0"/>
            <c:spPr>
              <a:solidFill>
                <a:srgbClr val="0066FF"/>
              </a:solidFill>
              <a:ln w="25400" cmpd="sng">
                <a:solidFill>
                  <a:schemeClr val="tx1"/>
                </a:solidFill>
              </a:ln>
            </c:spPr>
          </c:dPt>
          <c:dPt>
            <c:idx val="3"/>
            <c:bubble3D val="0"/>
            <c:spPr>
              <a:solidFill>
                <a:srgbClr val="7030A0"/>
              </a:solidFill>
              <a:ln w="25400" cmpd="sng">
                <a:solidFill>
                  <a:schemeClr val="tx1"/>
                </a:solidFill>
              </a:ln>
            </c:spPr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  <a:ln w="25400" cmpd="sng">
                <a:solidFill>
                  <a:schemeClr val="tx1"/>
                </a:solidFill>
              </a:ln>
            </c:spPr>
          </c:dPt>
          <c:dPt>
            <c:idx val="7"/>
            <c:bubble3D val="0"/>
            <c:spPr>
              <a:solidFill>
                <a:srgbClr val="FF99FF"/>
              </a:solidFill>
              <a:ln w="25400" cmpd="sng">
                <a:solidFill>
                  <a:schemeClr val="tx1"/>
                </a:solidFill>
              </a:ln>
            </c:spPr>
          </c:dPt>
          <c:dPt>
            <c:idx val="8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25400" cmpd="sng">
                <a:solidFill>
                  <a:schemeClr val="tx1"/>
                </a:solidFill>
              </a:ln>
            </c:spPr>
          </c:dPt>
          <c:dPt>
            <c:idx val="9"/>
            <c:bubble3D val="0"/>
            <c:spPr>
              <a:solidFill>
                <a:srgbClr val="00CC00"/>
              </a:solidFill>
              <a:ln w="25400" cmpd="sng"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2.8446660048525073E-3"/>
                  <c:y val="-0.25475564443456894"/>
                </c:manualLayout>
              </c:layout>
              <c:tx>
                <c:rich>
                  <a:bodyPr/>
                  <a:lstStyle/>
                  <a:p>
                    <a:pPr>
                      <a:defRPr sz="2800" b="1"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ru-RU" sz="28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 школа</a:t>
                    </a:r>
                    <a:r>
                      <a:rPr lang="ru-RU" sz="2800" dirty="0"/>
                      <a:t>; 43</a:t>
                    </a:r>
                  </a:p>
                </c:rich>
              </c:tx>
              <c:spPr>
                <a:ln>
                  <a:noFill/>
                </a:ln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2000" dirty="0">
                        <a:solidFill>
                          <a:srgbClr val="FF99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 школа</a:t>
                    </a:r>
                    <a:r>
                      <a:rPr lang="ru-RU" sz="2000" dirty="0"/>
                      <a:t>; 2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2000" dirty="0"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4 школа</a:t>
                    </a:r>
                    <a:r>
                      <a:rPr lang="ru-RU" sz="2000" dirty="0"/>
                      <a:t>; 6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2000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5 школа</a:t>
                    </a:r>
                    <a:r>
                      <a:rPr lang="ru-RU" sz="2000" dirty="0"/>
                      <a:t>; 4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2000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7 школа</a:t>
                    </a:r>
                    <a:r>
                      <a:rPr lang="ru-RU" sz="2000" dirty="0"/>
                      <a:t>; 6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2.244700083829069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sz="2000" dirty="0">
                        <a:solidFill>
                          <a:srgbClr val="FF99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13 школа</a:t>
                    </a:r>
                    <a:r>
                      <a:rPr lang="ru-RU" sz="2000" dirty="0"/>
                      <a:t>; 4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4820948932844997E-3"/>
                  <c:y val="2.8860429649230909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23 школа</a:t>
                    </a:r>
                    <a:r>
                      <a:rPr lang="ru-RU" sz="2000" dirty="0"/>
                      <a:t>; 6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sz="2000" dirty="0">
                        <a:solidFill>
                          <a:srgbClr val="00CC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30 школа</a:t>
                    </a:r>
                    <a:r>
                      <a:rPr lang="ru-RU" sz="2000" dirty="0"/>
                      <a:t>; 2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2 школа</c:v>
                </c:pt>
                <c:pt idx="1">
                  <c:v>3 школа</c:v>
                </c:pt>
                <c:pt idx="2">
                  <c:v>4 школа</c:v>
                </c:pt>
                <c:pt idx="3">
                  <c:v>5 школа</c:v>
                </c:pt>
                <c:pt idx="4">
                  <c:v>7 школа</c:v>
                </c:pt>
                <c:pt idx="5">
                  <c:v>8 школа</c:v>
                </c:pt>
                <c:pt idx="6">
                  <c:v>9 школа </c:v>
                </c:pt>
                <c:pt idx="7">
                  <c:v>13 школа</c:v>
                </c:pt>
                <c:pt idx="8">
                  <c:v>23 школа</c:v>
                </c:pt>
                <c:pt idx="9">
                  <c:v>30 школа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43</c:v>
                </c:pt>
                <c:pt idx="1">
                  <c:v>2</c:v>
                </c:pt>
                <c:pt idx="2">
                  <c:v>6</c:v>
                </c:pt>
                <c:pt idx="3">
                  <c:v>4</c:v>
                </c:pt>
                <c:pt idx="4">
                  <c:v>6</c:v>
                </c:pt>
                <c:pt idx="5">
                  <c:v>1</c:v>
                </c:pt>
                <c:pt idx="6">
                  <c:v>1</c:v>
                </c:pt>
                <c:pt idx="7">
                  <c:v>4</c:v>
                </c:pt>
                <c:pt idx="8">
                  <c:v>6</c:v>
                </c:pt>
                <c:pt idx="9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3BEAC1-B0CF-49DD-ADFC-CA18BB8BDEDC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</dgm:pt>
    <dgm:pt modelId="{174AEEDD-CEAE-479E-9CB2-12F6B92517E0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Физическая школа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2219F6-8206-4219-A878-E4D19535DE80}" type="parTrans" cxnId="{4A64409B-3870-477B-A642-552530E9F273}">
      <dgm:prSet/>
      <dgm:spPr/>
      <dgm:t>
        <a:bodyPr/>
        <a:lstStyle/>
        <a:p>
          <a:endParaRPr lang="ru-RU"/>
        </a:p>
      </dgm:t>
    </dgm:pt>
    <dgm:pt modelId="{1173157D-FE10-447C-9969-C12F3BD8A33F}" type="sibTrans" cxnId="{4A64409B-3870-477B-A642-552530E9F273}">
      <dgm:prSet/>
      <dgm:spPr/>
      <dgm:t>
        <a:bodyPr/>
        <a:lstStyle/>
        <a:p>
          <a:endParaRPr lang="ru-RU"/>
        </a:p>
      </dgm:t>
    </dgm:pt>
    <dgm:pt modelId="{C5C4AEF7-6F31-47B0-9CB0-0757181F4CD1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Химическая школа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393CCDE-0224-457D-A86E-A4915E7A815A}" type="parTrans" cxnId="{7232A643-E561-4906-983C-725754E54EE1}">
      <dgm:prSet/>
      <dgm:spPr/>
      <dgm:t>
        <a:bodyPr/>
        <a:lstStyle/>
        <a:p>
          <a:endParaRPr lang="ru-RU"/>
        </a:p>
      </dgm:t>
    </dgm:pt>
    <dgm:pt modelId="{4BCFE7AB-532B-4D40-9075-A85D7BD9144E}" type="sibTrans" cxnId="{7232A643-E561-4906-983C-725754E54EE1}">
      <dgm:prSet/>
      <dgm:spPr/>
      <dgm:t>
        <a:bodyPr/>
        <a:lstStyle/>
        <a:p>
          <a:endParaRPr lang="ru-RU"/>
        </a:p>
      </dgm:t>
    </dgm:pt>
    <dgm:pt modelId="{3160C979-2077-4683-811C-C74D0BA61ABD}">
      <dgm:prSet phldrT="[Текст]"/>
      <dgm:spPr>
        <a:solidFill>
          <a:srgbClr val="00CC00"/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«Неделя успеха»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EA2EF3-84CA-4D7E-BA93-5E564EF8150A}" type="parTrans" cxnId="{0AA25AB6-C450-4B0B-8BE5-49CAEA031720}">
      <dgm:prSet/>
      <dgm:spPr/>
      <dgm:t>
        <a:bodyPr/>
        <a:lstStyle/>
        <a:p>
          <a:endParaRPr lang="ru-RU"/>
        </a:p>
      </dgm:t>
    </dgm:pt>
    <dgm:pt modelId="{49449B6B-3D8C-4172-AC7C-DB5654E92089}" type="sibTrans" cxnId="{0AA25AB6-C450-4B0B-8BE5-49CAEA031720}">
      <dgm:prSet/>
      <dgm:spPr/>
      <dgm:t>
        <a:bodyPr/>
        <a:lstStyle/>
        <a:p>
          <a:endParaRPr lang="ru-RU"/>
        </a:p>
      </dgm:t>
    </dgm:pt>
    <dgm:pt modelId="{5EFFA001-CF12-44F9-AE06-A722BB6F8BFF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«Клуб любителей истории и обществознания» (КЛИО)</a:t>
          </a:r>
          <a:endParaRPr lang="ru-RU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C74FF81-94A8-4805-BE96-A8E318835984}" type="parTrans" cxnId="{0C91E864-82B3-4326-B129-23466BC220C5}">
      <dgm:prSet/>
      <dgm:spPr/>
      <dgm:t>
        <a:bodyPr/>
        <a:lstStyle/>
        <a:p>
          <a:endParaRPr lang="ru-RU"/>
        </a:p>
      </dgm:t>
    </dgm:pt>
    <dgm:pt modelId="{4FD68E4B-1956-4BE1-80C3-61B541F1D28E}" type="sibTrans" cxnId="{0C91E864-82B3-4326-B129-23466BC220C5}">
      <dgm:prSet/>
      <dgm:spPr/>
      <dgm:t>
        <a:bodyPr/>
        <a:lstStyle/>
        <a:p>
          <a:endParaRPr lang="ru-RU"/>
        </a:p>
      </dgm:t>
    </dgm:pt>
    <dgm:pt modelId="{061C13FB-756B-43F8-8F27-6C19D35B7446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Фестиваль проектов</a:t>
          </a:r>
          <a:endParaRPr lang="ru-RU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F6DC2C-3395-4A41-B349-6E31B10F42AC}" type="parTrans" cxnId="{BC801216-33AE-48F8-A88E-E0325792ED65}">
      <dgm:prSet/>
      <dgm:spPr/>
      <dgm:t>
        <a:bodyPr/>
        <a:lstStyle/>
        <a:p>
          <a:endParaRPr lang="ru-RU"/>
        </a:p>
      </dgm:t>
    </dgm:pt>
    <dgm:pt modelId="{2E13EAF4-B203-48EC-812E-499E3A02B5C2}" type="sibTrans" cxnId="{BC801216-33AE-48F8-A88E-E0325792ED65}">
      <dgm:prSet/>
      <dgm:spPr/>
      <dgm:t>
        <a:bodyPr/>
        <a:lstStyle/>
        <a:p>
          <a:endParaRPr lang="ru-RU"/>
        </a:p>
      </dgm:t>
    </dgm:pt>
    <dgm:pt modelId="{66282237-9334-4F9D-9266-610131D60F7E}" type="pres">
      <dgm:prSet presAssocID="{4F3BEAC1-B0CF-49DD-ADFC-CA18BB8BDEDC}" presName="linear" presStyleCnt="0">
        <dgm:presLayoutVars>
          <dgm:dir/>
          <dgm:animLvl val="lvl"/>
          <dgm:resizeHandles val="exact"/>
        </dgm:presLayoutVars>
      </dgm:prSet>
      <dgm:spPr/>
    </dgm:pt>
    <dgm:pt modelId="{6D91E718-6E72-4F83-9949-CBE88435C8EF}" type="pres">
      <dgm:prSet presAssocID="{174AEEDD-CEAE-479E-9CB2-12F6B92517E0}" presName="parentLin" presStyleCnt="0"/>
      <dgm:spPr/>
    </dgm:pt>
    <dgm:pt modelId="{18200E3C-56AE-4A11-B16C-9079B2FC99BE}" type="pres">
      <dgm:prSet presAssocID="{174AEEDD-CEAE-479E-9CB2-12F6B92517E0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785B6C1D-FB6A-41FE-BA41-4C0BFF7C54E0}" type="pres">
      <dgm:prSet presAssocID="{174AEEDD-CEAE-479E-9CB2-12F6B92517E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B518F-F98B-4883-BA86-52B3641D8CDC}" type="pres">
      <dgm:prSet presAssocID="{174AEEDD-CEAE-479E-9CB2-12F6B92517E0}" presName="negativeSpace" presStyleCnt="0"/>
      <dgm:spPr/>
    </dgm:pt>
    <dgm:pt modelId="{D3CEF84A-7251-4BD8-BDB7-2DCA8F2D0843}" type="pres">
      <dgm:prSet presAssocID="{174AEEDD-CEAE-479E-9CB2-12F6B92517E0}" presName="childText" presStyleLbl="conFgAcc1" presStyleIdx="0" presStyleCnt="5">
        <dgm:presLayoutVars>
          <dgm:bulletEnabled val="1"/>
        </dgm:presLayoutVars>
      </dgm:prSet>
      <dgm:spPr/>
    </dgm:pt>
    <dgm:pt modelId="{4D78ABFD-46DB-465F-A15A-D03525E418FB}" type="pres">
      <dgm:prSet presAssocID="{1173157D-FE10-447C-9969-C12F3BD8A33F}" presName="spaceBetweenRectangles" presStyleCnt="0"/>
      <dgm:spPr/>
    </dgm:pt>
    <dgm:pt modelId="{27BD9D85-A145-4ED6-B337-E5BA94ACB1C8}" type="pres">
      <dgm:prSet presAssocID="{C5C4AEF7-6F31-47B0-9CB0-0757181F4CD1}" presName="parentLin" presStyleCnt="0"/>
      <dgm:spPr/>
    </dgm:pt>
    <dgm:pt modelId="{CEAB498D-740C-4DE0-BDC2-320F56731008}" type="pres">
      <dgm:prSet presAssocID="{C5C4AEF7-6F31-47B0-9CB0-0757181F4CD1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429AE04E-302E-4C9B-83F9-EB6D9814A5E6}" type="pres">
      <dgm:prSet presAssocID="{C5C4AEF7-6F31-47B0-9CB0-0757181F4CD1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020725-0C62-4DC2-9D70-5D06D326F765}" type="pres">
      <dgm:prSet presAssocID="{C5C4AEF7-6F31-47B0-9CB0-0757181F4CD1}" presName="negativeSpace" presStyleCnt="0"/>
      <dgm:spPr/>
    </dgm:pt>
    <dgm:pt modelId="{EA6E9CEF-E673-4E78-AD37-CB7EA7D955CF}" type="pres">
      <dgm:prSet presAssocID="{C5C4AEF7-6F31-47B0-9CB0-0757181F4CD1}" presName="childText" presStyleLbl="conFgAcc1" presStyleIdx="1" presStyleCnt="5">
        <dgm:presLayoutVars>
          <dgm:bulletEnabled val="1"/>
        </dgm:presLayoutVars>
      </dgm:prSet>
      <dgm:spPr/>
    </dgm:pt>
    <dgm:pt modelId="{8A786300-2B10-4F3B-94CC-015F1EF37387}" type="pres">
      <dgm:prSet presAssocID="{4BCFE7AB-532B-4D40-9075-A85D7BD9144E}" presName="spaceBetweenRectangles" presStyleCnt="0"/>
      <dgm:spPr/>
    </dgm:pt>
    <dgm:pt modelId="{67C75D45-903B-4255-82DB-EC979952AF96}" type="pres">
      <dgm:prSet presAssocID="{3160C979-2077-4683-811C-C74D0BA61ABD}" presName="parentLin" presStyleCnt="0"/>
      <dgm:spPr/>
    </dgm:pt>
    <dgm:pt modelId="{6074FE1D-69DD-40D9-824E-65DF8AEFAF46}" type="pres">
      <dgm:prSet presAssocID="{3160C979-2077-4683-811C-C74D0BA61ABD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33105034-973E-474D-B3EB-DA5E4C1A0B77}" type="pres">
      <dgm:prSet presAssocID="{3160C979-2077-4683-811C-C74D0BA61AB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BAF0F4-44D3-40D1-A95E-044F22230A96}" type="pres">
      <dgm:prSet presAssocID="{3160C979-2077-4683-811C-C74D0BA61ABD}" presName="negativeSpace" presStyleCnt="0"/>
      <dgm:spPr/>
    </dgm:pt>
    <dgm:pt modelId="{90BD23EF-096F-4BEB-9D72-F5FA5A497B1C}" type="pres">
      <dgm:prSet presAssocID="{3160C979-2077-4683-811C-C74D0BA61ABD}" presName="childText" presStyleLbl="conFgAcc1" presStyleIdx="2" presStyleCnt="5">
        <dgm:presLayoutVars>
          <dgm:bulletEnabled val="1"/>
        </dgm:presLayoutVars>
      </dgm:prSet>
      <dgm:spPr>
        <a:ln>
          <a:solidFill>
            <a:srgbClr val="00CC00"/>
          </a:solidFill>
        </a:ln>
      </dgm:spPr>
    </dgm:pt>
    <dgm:pt modelId="{2C50829E-8EF8-4587-85EE-B576F47829AC}" type="pres">
      <dgm:prSet presAssocID="{49449B6B-3D8C-4172-AC7C-DB5654E92089}" presName="spaceBetweenRectangles" presStyleCnt="0"/>
      <dgm:spPr/>
    </dgm:pt>
    <dgm:pt modelId="{49146171-1295-4AF3-80F1-C3ADE7827D00}" type="pres">
      <dgm:prSet presAssocID="{5EFFA001-CF12-44F9-AE06-A722BB6F8BFF}" presName="parentLin" presStyleCnt="0"/>
      <dgm:spPr/>
    </dgm:pt>
    <dgm:pt modelId="{D89AFD00-FD6D-496A-947A-CFCE1739986E}" type="pres">
      <dgm:prSet presAssocID="{5EFFA001-CF12-44F9-AE06-A722BB6F8BFF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B44A8AE5-FC74-402C-B0DB-E6CA2C9B652C}" type="pres">
      <dgm:prSet presAssocID="{5EFFA001-CF12-44F9-AE06-A722BB6F8BF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38A5D-0639-4EFF-85E1-B6CEF205DF8F}" type="pres">
      <dgm:prSet presAssocID="{5EFFA001-CF12-44F9-AE06-A722BB6F8BFF}" presName="negativeSpace" presStyleCnt="0"/>
      <dgm:spPr/>
    </dgm:pt>
    <dgm:pt modelId="{086F54A7-48AB-409F-B07A-98346AB70861}" type="pres">
      <dgm:prSet presAssocID="{5EFFA001-CF12-44F9-AE06-A722BB6F8BFF}" presName="childText" presStyleLbl="conFgAcc1" presStyleIdx="3" presStyleCnt="5">
        <dgm:presLayoutVars>
          <dgm:bulletEnabled val="1"/>
        </dgm:presLayoutVars>
      </dgm:prSet>
      <dgm:spPr/>
    </dgm:pt>
    <dgm:pt modelId="{3DC11AF3-6809-45A1-B317-DD49F2B1B78E}" type="pres">
      <dgm:prSet presAssocID="{4FD68E4B-1956-4BE1-80C3-61B541F1D28E}" presName="spaceBetweenRectangles" presStyleCnt="0"/>
      <dgm:spPr/>
    </dgm:pt>
    <dgm:pt modelId="{18CE209A-98F2-44A4-8F4B-F678BC70C155}" type="pres">
      <dgm:prSet presAssocID="{061C13FB-756B-43F8-8F27-6C19D35B7446}" presName="parentLin" presStyleCnt="0"/>
      <dgm:spPr/>
    </dgm:pt>
    <dgm:pt modelId="{B4D2DD63-5406-4106-A17E-1A76CEDA2828}" type="pres">
      <dgm:prSet presAssocID="{061C13FB-756B-43F8-8F27-6C19D35B7446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5753F0C6-6390-4D61-A00F-7E75B779533E}" type="pres">
      <dgm:prSet presAssocID="{061C13FB-756B-43F8-8F27-6C19D35B7446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EEF5AA-C5F6-438A-9AB9-8D12C91C8377}" type="pres">
      <dgm:prSet presAssocID="{061C13FB-756B-43F8-8F27-6C19D35B7446}" presName="negativeSpace" presStyleCnt="0"/>
      <dgm:spPr/>
    </dgm:pt>
    <dgm:pt modelId="{838A6915-64CD-42E0-84F9-16045265199D}" type="pres">
      <dgm:prSet presAssocID="{061C13FB-756B-43F8-8F27-6C19D35B7446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0AA25AB6-C450-4B0B-8BE5-49CAEA031720}" srcId="{4F3BEAC1-B0CF-49DD-ADFC-CA18BB8BDEDC}" destId="{3160C979-2077-4683-811C-C74D0BA61ABD}" srcOrd="2" destOrd="0" parTransId="{A4EA2EF3-84CA-4D7E-BA93-5E564EF8150A}" sibTransId="{49449B6B-3D8C-4172-AC7C-DB5654E92089}"/>
    <dgm:cxn modelId="{1F967EDF-13A5-4B73-BD2D-19FA96CEC310}" type="presOf" srcId="{C5C4AEF7-6F31-47B0-9CB0-0757181F4CD1}" destId="{429AE04E-302E-4C9B-83F9-EB6D9814A5E6}" srcOrd="1" destOrd="0" presId="urn:microsoft.com/office/officeart/2005/8/layout/list1"/>
    <dgm:cxn modelId="{BC801216-33AE-48F8-A88E-E0325792ED65}" srcId="{4F3BEAC1-B0CF-49DD-ADFC-CA18BB8BDEDC}" destId="{061C13FB-756B-43F8-8F27-6C19D35B7446}" srcOrd="4" destOrd="0" parTransId="{BCF6DC2C-3395-4A41-B349-6E31B10F42AC}" sibTransId="{2E13EAF4-B203-48EC-812E-499E3A02B5C2}"/>
    <dgm:cxn modelId="{76A28DBA-51E6-49A7-860A-6DCED44DC546}" type="presOf" srcId="{C5C4AEF7-6F31-47B0-9CB0-0757181F4CD1}" destId="{CEAB498D-740C-4DE0-BDC2-320F56731008}" srcOrd="0" destOrd="0" presId="urn:microsoft.com/office/officeart/2005/8/layout/list1"/>
    <dgm:cxn modelId="{A866CB8E-2E7E-4E83-8196-A737F33BABFE}" type="presOf" srcId="{5EFFA001-CF12-44F9-AE06-A722BB6F8BFF}" destId="{B44A8AE5-FC74-402C-B0DB-E6CA2C9B652C}" srcOrd="1" destOrd="0" presId="urn:microsoft.com/office/officeart/2005/8/layout/list1"/>
    <dgm:cxn modelId="{4A64409B-3870-477B-A642-552530E9F273}" srcId="{4F3BEAC1-B0CF-49DD-ADFC-CA18BB8BDEDC}" destId="{174AEEDD-CEAE-479E-9CB2-12F6B92517E0}" srcOrd="0" destOrd="0" parTransId="{312219F6-8206-4219-A878-E4D19535DE80}" sibTransId="{1173157D-FE10-447C-9969-C12F3BD8A33F}"/>
    <dgm:cxn modelId="{64486580-C5A9-4086-9D1D-19C5733CD18E}" type="presOf" srcId="{061C13FB-756B-43F8-8F27-6C19D35B7446}" destId="{5753F0C6-6390-4D61-A00F-7E75B779533E}" srcOrd="1" destOrd="0" presId="urn:microsoft.com/office/officeart/2005/8/layout/list1"/>
    <dgm:cxn modelId="{7232A643-E561-4906-983C-725754E54EE1}" srcId="{4F3BEAC1-B0CF-49DD-ADFC-CA18BB8BDEDC}" destId="{C5C4AEF7-6F31-47B0-9CB0-0757181F4CD1}" srcOrd="1" destOrd="0" parTransId="{8393CCDE-0224-457D-A86E-A4915E7A815A}" sibTransId="{4BCFE7AB-532B-4D40-9075-A85D7BD9144E}"/>
    <dgm:cxn modelId="{B783788F-ED12-4DC9-BF33-CDC2365CD525}" type="presOf" srcId="{174AEEDD-CEAE-479E-9CB2-12F6B92517E0}" destId="{18200E3C-56AE-4A11-B16C-9079B2FC99BE}" srcOrd="0" destOrd="0" presId="urn:microsoft.com/office/officeart/2005/8/layout/list1"/>
    <dgm:cxn modelId="{FFEA39D5-BA08-4066-8F08-5DF07BF7555E}" type="presOf" srcId="{5EFFA001-CF12-44F9-AE06-A722BB6F8BFF}" destId="{D89AFD00-FD6D-496A-947A-CFCE1739986E}" srcOrd="0" destOrd="0" presId="urn:microsoft.com/office/officeart/2005/8/layout/list1"/>
    <dgm:cxn modelId="{BE85E05C-E5C5-41AA-B2ED-7ACE370E6DD1}" type="presOf" srcId="{061C13FB-756B-43F8-8F27-6C19D35B7446}" destId="{B4D2DD63-5406-4106-A17E-1A76CEDA2828}" srcOrd="0" destOrd="0" presId="urn:microsoft.com/office/officeart/2005/8/layout/list1"/>
    <dgm:cxn modelId="{0C91E864-82B3-4326-B129-23466BC220C5}" srcId="{4F3BEAC1-B0CF-49DD-ADFC-CA18BB8BDEDC}" destId="{5EFFA001-CF12-44F9-AE06-A722BB6F8BFF}" srcOrd="3" destOrd="0" parTransId="{EC74FF81-94A8-4805-BE96-A8E318835984}" sibTransId="{4FD68E4B-1956-4BE1-80C3-61B541F1D28E}"/>
    <dgm:cxn modelId="{18D1B466-BF0D-4F25-AE5A-CCE5B7E74062}" type="presOf" srcId="{174AEEDD-CEAE-479E-9CB2-12F6B92517E0}" destId="{785B6C1D-FB6A-41FE-BA41-4C0BFF7C54E0}" srcOrd="1" destOrd="0" presId="urn:microsoft.com/office/officeart/2005/8/layout/list1"/>
    <dgm:cxn modelId="{7B849F6E-FD02-4F34-A3A8-6478BC9F2139}" type="presOf" srcId="{3160C979-2077-4683-811C-C74D0BA61ABD}" destId="{33105034-973E-474D-B3EB-DA5E4C1A0B77}" srcOrd="1" destOrd="0" presId="urn:microsoft.com/office/officeart/2005/8/layout/list1"/>
    <dgm:cxn modelId="{292C7EA1-0E85-4EE1-B477-FC3BBF1683D1}" type="presOf" srcId="{4F3BEAC1-B0CF-49DD-ADFC-CA18BB8BDEDC}" destId="{66282237-9334-4F9D-9266-610131D60F7E}" srcOrd="0" destOrd="0" presId="urn:microsoft.com/office/officeart/2005/8/layout/list1"/>
    <dgm:cxn modelId="{36BBF68B-94F0-4D25-9F13-0EF35BE9AA42}" type="presOf" srcId="{3160C979-2077-4683-811C-C74D0BA61ABD}" destId="{6074FE1D-69DD-40D9-824E-65DF8AEFAF46}" srcOrd="0" destOrd="0" presId="urn:microsoft.com/office/officeart/2005/8/layout/list1"/>
    <dgm:cxn modelId="{AD05EB7C-9DCD-4E7A-90AF-39E700B5EB8B}" type="presParOf" srcId="{66282237-9334-4F9D-9266-610131D60F7E}" destId="{6D91E718-6E72-4F83-9949-CBE88435C8EF}" srcOrd="0" destOrd="0" presId="urn:microsoft.com/office/officeart/2005/8/layout/list1"/>
    <dgm:cxn modelId="{C1A5916A-F9D4-4A33-A4E1-9A80C5450A42}" type="presParOf" srcId="{6D91E718-6E72-4F83-9949-CBE88435C8EF}" destId="{18200E3C-56AE-4A11-B16C-9079B2FC99BE}" srcOrd="0" destOrd="0" presId="urn:microsoft.com/office/officeart/2005/8/layout/list1"/>
    <dgm:cxn modelId="{F2D3C044-7ADA-48F0-9C3A-10DC74539DEF}" type="presParOf" srcId="{6D91E718-6E72-4F83-9949-CBE88435C8EF}" destId="{785B6C1D-FB6A-41FE-BA41-4C0BFF7C54E0}" srcOrd="1" destOrd="0" presId="urn:microsoft.com/office/officeart/2005/8/layout/list1"/>
    <dgm:cxn modelId="{93145279-799F-426F-906C-9A68CA25E84E}" type="presParOf" srcId="{66282237-9334-4F9D-9266-610131D60F7E}" destId="{01FB518F-F98B-4883-BA86-52B3641D8CDC}" srcOrd="1" destOrd="0" presId="urn:microsoft.com/office/officeart/2005/8/layout/list1"/>
    <dgm:cxn modelId="{9E19D9BA-02E0-48CD-A9BA-E51D50309C94}" type="presParOf" srcId="{66282237-9334-4F9D-9266-610131D60F7E}" destId="{D3CEF84A-7251-4BD8-BDB7-2DCA8F2D0843}" srcOrd="2" destOrd="0" presId="urn:microsoft.com/office/officeart/2005/8/layout/list1"/>
    <dgm:cxn modelId="{C2503E19-9543-45A0-9292-8C41A77EFBEE}" type="presParOf" srcId="{66282237-9334-4F9D-9266-610131D60F7E}" destId="{4D78ABFD-46DB-465F-A15A-D03525E418FB}" srcOrd="3" destOrd="0" presId="urn:microsoft.com/office/officeart/2005/8/layout/list1"/>
    <dgm:cxn modelId="{BF94E078-AE84-446D-A63D-7945687FB46F}" type="presParOf" srcId="{66282237-9334-4F9D-9266-610131D60F7E}" destId="{27BD9D85-A145-4ED6-B337-E5BA94ACB1C8}" srcOrd="4" destOrd="0" presId="urn:microsoft.com/office/officeart/2005/8/layout/list1"/>
    <dgm:cxn modelId="{BBCF3C69-BE35-463C-9E00-EAD09EBF9614}" type="presParOf" srcId="{27BD9D85-A145-4ED6-B337-E5BA94ACB1C8}" destId="{CEAB498D-740C-4DE0-BDC2-320F56731008}" srcOrd="0" destOrd="0" presId="urn:microsoft.com/office/officeart/2005/8/layout/list1"/>
    <dgm:cxn modelId="{F64F25D2-4614-4A3C-A8D1-2EB74B982C5D}" type="presParOf" srcId="{27BD9D85-A145-4ED6-B337-E5BA94ACB1C8}" destId="{429AE04E-302E-4C9B-83F9-EB6D9814A5E6}" srcOrd="1" destOrd="0" presId="urn:microsoft.com/office/officeart/2005/8/layout/list1"/>
    <dgm:cxn modelId="{EB3CD8B4-8613-403A-83DA-4C9567AAB010}" type="presParOf" srcId="{66282237-9334-4F9D-9266-610131D60F7E}" destId="{9C020725-0C62-4DC2-9D70-5D06D326F765}" srcOrd="5" destOrd="0" presId="urn:microsoft.com/office/officeart/2005/8/layout/list1"/>
    <dgm:cxn modelId="{1FED5460-AD3C-432B-9B19-4FC2DB4B94DB}" type="presParOf" srcId="{66282237-9334-4F9D-9266-610131D60F7E}" destId="{EA6E9CEF-E673-4E78-AD37-CB7EA7D955CF}" srcOrd="6" destOrd="0" presId="urn:microsoft.com/office/officeart/2005/8/layout/list1"/>
    <dgm:cxn modelId="{4605B84B-5664-4632-B68B-F946182E8E38}" type="presParOf" srcId="{66282237-9334-4F9D-9266-610131D60F7E}" destId="{8A786300-2B10-4F3B-94CC-015F1EF37387}" srcOrd="7" destOrd="0" presId="urn:microsoft.com/office/officeart/2005/8/layout/list1"/>
    <dgm:cxn modelId="{29FCBD13-3488-4896-92C0-CDC982CC80F2}" type="presParOf" srcId="{66282237-9334-4F9D-9266-610131D60F7E}" destId="{67C75D45-903B-4255-82DB-EC979952AF96}" srcOrd="8" destOrd="0" presId="urn:microsoft.com/office/officeart/2005/8/layout/list1"/>
    <dgm:cxn modelId="{24161DAD-3734-404B-AB73-2025664C2A17}" type="presParOf" srcId="{67C75D45-903B-4255-82DB-EC979952AF96}" destId="{6074FE1D-69DD-40D9-824E-65DF8AEFAF46}" srcOrd="0" destOrd="0" presId="urn:microsoft.com/office/officeart/2005/8/layout/list1"/>
    <dgm:cxn modelId="{6A423F49-58E9-4D5A-94F7-E9162CBF1495}" type="presParOf" srcId="{67C75D45-903B-4255-82DB-EC979952AF96}" destId="{33105034-973E-474D-B3EB-DA5E4C1A0B77}" srcOrd="1" destOrd="0" presId="urn:microsoft.com/office/officeart/2005/8/layout/list1"/>
    <dgm:cxn modelId="{9577B7F7-F6CF-41E5-8C4B-06F249236E9E}" type="presParOf" srcId="{66282237-9334-4F9D-9266-610131D60F7E}" destId="{88BAF0F4-44D3-40D1-A95E-044F22230A96}" srcOrd="9" destOrd="0" presId="urn:microsoft.com/office/officeart/2005/8/layout/list1"/>
    <dgm:cxn modelId="{326FD140-18B6-4426-AB10-3A5F692974B2}" type="presParOf" srcId="{66282237-9334-4F9D-9266-610131D60F7E}" destId="{90BD23EF-096F-4BEB-9D72-F5FA5A497B1C}" srcOrd="10" destOrd="0" presId="urn:microsoft.com/office/officeart/2005/8/layout/list1"/>
    <dgm:cxn modelId="{1AFFC309-CEFF-4AF4-9418-31EFC15E4E46}" type="presParOf" srcId="{66282237-9334-4F9D-9266-610131D60F7E}" destId="{2C50829E-8EF8-4587-85EE-B576F47829AC}" srcOrd="11" destOrd="0" presId="urn:microsoft.com/office/officeart/2005/8/layout/list1"/>
    <dgm:cxn modelId="{CE32B2CA-C854-4132-BCF5-683CDC3C3523}" type="presParOf" srcId="{66282237-9334-4F9D-9266-610131D60F7E}" destId="{49146171-1295-4AF3-80F1-C3ADE7827D00}" srcOrd="12" destOrd="0" presId="urn:microsoft.com/office/officeart/2005/8/layout/list1"/>
    <dgm:cxn modelId="{8C500E4A-C5A5-424F-B531-D45DBA3BEA72}" type="presParOf" srcId="{49146171-1295-4AF3-80F1-C3ADE7827D00}" destId="{D89AFD00-FD6D-496A-947A-CFCE1739986E}" srcOrd="0" destOrd="0" presId="urn:microsoft.com/office/officeart/2005/8/layout/list1"/>
    <dgm:cxn modelId="{E524DB54-1A5E-4F71-8EB8-AEB94B3BEC17}" type="presParOf" srcId="{49146171-1295-4AF3-80F1-C3ADE7827D00}" destId="{B44A8AE5-FC74-402C-B0DB-E6CA2C9B652C}" srcOrd="1" destOrd="0" presId="urn:microsoft.com/office/officeart/2005/8/layout/list1"/>
    <dgm:cxn modelId="{95C8D859-CB51-4587-A955-7182F70CFC01}" type="presParOf" srcId="{66282237-9334-4F9D-9266-610131D60F7E}" destId="{5D638A5D-0639-4EFF-85E1-B6CEF205DF8F}" srcOrd="13" destOrd="0" presId="urn:microsoft.com/office/officeart/2005/8/layout/list1"/>
    <dgm:cxn modelId="{58DAF8F7-A6CB-4140-A8EE-2CDC282D2B5C}" type="presParOf" srcId="{66282237-9334-4F9D-9266-610131D60F7E}" destId="{086F54A7-48AB-409F-B07A-98346AB70861}" srcOrd="14" destOrd="0" presId="urn:microsoft.com/office/officeart/2005/8/layout/list1"/>
    <dgm:cxn modelId="{86AE9927-635E-415E-8853-49F37E904A91}" type="presParOf" srcId="{66282237-9334-4F9D-9266-610131D60F7E}" destId="{3DC11AF3-6809-45A1-B317-DD49F2B1B78E}" srcOrd="15" destOrd="0" presId="urn:microsoft.com/office/officeart/2005/8/layout/list1"/>
    <dgm:cxn modelId="{E9ED4509-E3B2-409F-8506-0EE43AD358DE}" type="presParOf" srcId="{66282237-9334-4F9D-9266-610131D60F7E}" destId="{18CE209A-98F2-44A4-8F4B-F678BC70C155}" srcOrd="16" destOrd="0" presId="urn:microsoft.com/office/officeart/2005/8/layout/list1"/>
    <dgm:cxn modelId="{DDCE5224-C213-434A-B951-15AED1BAE155}" type="presParOf" srcId="{18CE209A-98F2-44A4-8F4B-F678BC70C155}" destId="{B4D2DD63-5406-4106-A17E-1A76CEDA2828}" srcOrd="0" destOrd="0" presId="urn:microsoft.com/office/officeart/2005/8/layout/list1"/>
    <dgm:cxn modelId="{F64D0A13-7DB0-4D55-BE3C-A132BB2F40C3}" type="presParOf" srcId="{18CE209A-98F2-44A4-8F4B-F678BC70C155}" destId="{5753F0C6-6390-4D61-A00F-7E75B779533E}" srcOrd="1" destOrd="0" presId="urn:microsoft.com/office/officeart/2005/8/layout/list1"/>
    <dgm:cxn modelId="{918D1DD4-9273-4075-B38A-BC3675E66E84}" type="presParOf" srcId="{66282237-9334-4F9D-9266-610131D60F7E}" destId="{D0EEF5AA-C5F6-438A-9AB9-8D12C91C8377}" srcOrd="17" destOrd="0" presId="urn:microsoft.com/office/officeart/2005/8/layout/list1"/>
    <dgm:cxn modelId="{8A5AB22F-D0FF-4F23-9854-6CFE022B660B}" type="presParOf" srcId="{66282237-9334-4F9D-9266-610131D60F7E}" destId="{838A6915-64CD-42E0-84F9-16045265199D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7AA924-8D4D-498F-AC2A-66925BDA4809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73655D5-2413-4961-BB09-2294A0FEFC8F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Технология организации образовательного пространства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52E046-FD05-45B2-9379-1B7543A995E9}" type="parTrans" cxnId="{FB5F94C9-C3DD-422C-ABD1-E5CCE1BEC7F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E9A13E-1F2D-4AD0-9200-47141F46D93A}" type="sibTrans" cxnId="{FB5F94C9-C3DD-422C-ABD1-E5CCE1BEC7F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8A57FC1-2088-4E2D-AB1D-24380B39135E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Технология смыслового чтения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96DF7C-9977-4AB3-AC53-BC20CA6B2A47}" type="parTrans" cxnId="{94A360F4-C06D-495B-AE06-C5F227AFB54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D12E5D-A8E8-4D73-B001-B07CD21D371C}" type="sibTrans" cxnId="{94A360F4-C06D-495B-AE06-C5F227AFB54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BF8417-9A66-4FC7-A597-1F44CE95CBE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Технология выстраивания единой системы критериального оценивания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B382D8-5D25-4BE0-B4E9-17CE02760198}" type="parTrans" cxnId="{F1E3F2F2-D290-4773-A558-7B9AEC9488F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85649A-CB64-44A0-85C5-4181A2BDA605}" type="sibTrans" cxnId="{F1E3F2F2-D290-4773-A558-7B9AEC9488F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5C1E4D0-BA68-4D56-830C-77497BE91B1E}" type="pres">
      <dgm:prSet presAssocID="{907AA924-8D4D-498F-AC2A-66925BDA480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E43F03F-9B60-4F1A-8A7E-70F396BE0232}" type="pres">
      <dgm:prSet presAssocID="{907AA924-8D4D-498F-AC2A-66925BDA4809}" presName="Name1" presStyleCnt="0"/>
      <dgm:spPr/>
    </dgm:pt>
    <dgm:pt modelId="{BCFB37E5-A3AA-4787-BADB-5C5675C3F513}" type="pres">
      <dgm:prSet presAssocID="{907AA924-8D4D-498F-AC2A-66925BDA4809}" presName="cycle" presStyleCnt="0"/>
      <dgm:spPr/>
    </dgm:pt>
    <dgm:pt modelId="{D8E6F7EF-01EB-4622-BABA-AF96251ABFB7}" type="pres">
      <dgm:prSet presAssocID="{907AA924-8D4D-498F-AC2A-66925BDA4809}" presName="srcNode" presStyleLbl="node1" presStyleIdx="0" presStyleCnt="3"/>
      <dgm:spPr/>
    </dgm:pt>
    <dgm:pt modelId="{ACB7DD37-B154-40B4-86C3-38FC64C0AD20}" type="pres">
      <dgm:prSet presAssocID="{907AA924-8D4D-498F-AC2A-66925BDA4809}" presName="conn" presStyleLbl="parChTrans1D2" presStyleIdx="0" presStyleCnt="1"/>
      <dgm:spPr/>
      <dgm:t>
        <a:bodyPr/>
        <a:lstStyle/>
        <a:p>
          <a:endParaRPr lang="ru-RU"/>
        </a:p>
      </dgm:t>
    </dgm:pt>
    <dgm:pt modelId="{DF8E4E41-2391-46DE-AE42-A2E54A55CD73}" type="pres">
      <dgm:prSet presAssocID="{907AA924-8D4D-498F-AC2A-66925BDA4809}" presName="extraNode" presStyleLbl="node1" presStyleIdx="0" presStyleCnt="3"/>
      <dgm:spPr/>
    </dgm:pt>
    <dgm:pt modelId="{8705CBB0-B9B9-447B-8ADF-CA804CFF24B4}" type="pres">
      <dgm:prSet presAssocID="{907AA924-8D4D-498F-AC2A-66925BDA4809}" presName="dstNode" presStyleLbl="node1" presStyleIdx="0" presStyleCnt="3"/>
      <dgm:spPr/>
    </dgm:pt>
    <dgm:pt modelId="{9FDCF24F-1719-4F62-9F14-6D1F25F74C44}" type="pres">
      <dgm:prSet presAssocID="{373655D5-2413-4961-BB09-2294A0FEFC8F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E5CB77-BCCB-43E7-BC85-31C30CF9710E}" type="pres">
      <dgm:prSet presAssocID="{373655D5-2413-4961-BB09-2294A0FEFC8F}" presName="accent_1" presStyleCnt="0"/>
      <dgm:spPr/>
    </dgm:pt>
    <dgm:pt modelId="{5996AE18-B51D-445B-852A-FEAF978032CC}" type="pres">
      <dgm:prSet presAssocID="{373655D5-2413-4961-BB09-2294A0FEFC8F}" presName="accentRepeatNode" presStyleLbl="solidFgAcc1" presStyleIdx="0" presStyleCnt="3"/>
      <dgm:spPr/>
    </dgm:pt>
    <dgm:pt modelId="{565CCE55-E791-4AE1-BB0B-4320A653CFB2}" type="pres">
      <dgm:prSet presAssocID="{28A57FC1-2088-4E2D-AB1D-24380B39135E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45B680-CE67-4506-A425-4F648302CBE9}" type="pres">
      <dgm:prSet presAssocID="{28A57FC1-2088-4E2D-AB1D-24380B39135E}" presName="accent_2" presStyleCnt="0"/>
      <dgm:spPr/>
    </dgm:pt>
    <dgm:pt modelId="{46DAD322-5F2C-43BC-8987-219645C98467}" type="pres">
      <dgm:prSet presAssocID="{28A57FC1-2088-4E2D-AB1D-24380B39135E}" presName="accentRepeatNode" presStyleLbl="solidFgAcc1" presStyleIdx="1" presStyleCnt="3"/>
      <dgm:spPr/>
    </dgm:pt>
    <dgm:pt modelId="{0EE331A2-FBCA-42C6-8E1E-082A689F1892}" type="pres">
      <dgm:prSet presAssocID="{3DBF8417-9A66-4FC7-A597-1F44CE95CBE7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C913A9-1742-4F8F-996D-CC6AFE671AE3}" type="pres">
      <dgm:prSet presAssocID="{3DBF8417-9A66-4FC7-A597-1F44CE95CBE7}" presName="accent_3" presStyleCnt="0"/>
      <dgm:spPr/>
    </dgm:pt>
    <dgm:pt modelId="{A8E376E6-3791-4807-9176-6E3F0B0ADA90}" type="pres">
      <dgm:prSet presAssocID="{3DBF8417-9A66-4FC7-A597-1F44CE95CBE7}" presName="accentRepeatNode" presStyleLbl="solidFgAcc1" presStyleIdx="2" presStyleCnt="3"/>
      <dgm:spPr/>
    </dgm:pt>
  </dgm:ptLst>
  <dgm:cxnLst>
    <dgm:cxn modelId="{3668B97E-8FA8-4094-83FB-EC4C33A36476}" type="presOf" srcId="{28A57FC1-2088-4E2D-AB1D-24380B39135E}" destId="{565CCE55-E791-4AE1-BB0B-4320A653CFB2}" srcOrd="0" destOrd="0" presId="urn:microsoft.com/office/officeart/2008/layout/VerticalCurvedList"/>
    <dgm:cxn modelId="{027E59B4-67D3-4A2F-8430-D50C283906D6}" type="presOf" srcId="{907AA924-8D4D-498F-AC2A-66925BDA4809}" destId="{85C1E4D0-BA68-4D56-830C-77497BE91B1E}" srcOrd="0" destOrd="0" presId="urn:microsoft.com/office/officeart/2008/layout/VerticalCurvedList"/>
    <dgm:cxn modelId="{FB5F94C9-C3DD-422C-ABD1-E5CCE1BEC7F4}" srcId="{907AA924-8D4D-498F-AC2A-66925BDA4809}" destId="{373655D5-2413-4961-BB09-2294A0FEFC8F}" srcOrd="0" destOrd="0" parTransId="{8052E046-FD05-45B2-9379-1B7543A995E9}" sibTransId="{C4E9A13E-1F2D-4AD0-9200-47141F46D93A}"/>
    <dgm:cxn modelId="{7213241D-C6CF-45C8-A6E9-5D41A260E162}" type="presOf" srcId="{373655D5-2413-4961-BB09-2294A0FEFC8F}" destId="{9FDCF24F-1719-4F62-9F14-6D1F25F74C44}" srcOrd="0" destOrd="0" presId="urn:microsoft.com/office/officeart/2008/layout/VerticalCurvedList"/>
    <dgm:cxn modelId="{87C0D5DA-CE15-4F75-B8E0-08A1CE1E248A}" type="presOf" srcId="{3DBF8417-9A66-4FC7-A597-1F44CE95CBE7}" destId="{0EE331A2-FBCA-42C6-8E1E-082A689F1892}" srcOrd="0" destOrd="0" presId="urn:microsoft.com/office/officeart/2008/layout/VerticalCurvedList"/>
    <dgm:cxn modelId="{F1E3F2F2-D290-4773-A558-7B9AEC9488F8}" srcId="{907AA924-8D4D-498F-AC2A-66925BDA4809}" destId="{3DBF8417-9A66-4FC7-A597-1F44CE95CBE7}" srcOrd="2" destOrd="0" parTransId="{A7B382D8-5D25-4BE0-B4E9-17CE02760198}" sibTransId="{F485649A-CB64-44A0-85C5-4181A2BDA605}"/>
    <dgm:cxn modelId="{94A360F4-C06D-495B-AE06-C5F227AFB549}" srcId="{907AA924-8D4D-498F-AC2A-66925BDA4809}" destId="{28A57FC1-2088-4E2D-AB1D-24380B39135E}" srcOrd="1" destOrd="0" parTransId="{4596DF7C-9977-4AB3-AC53-BC20CA6B2A47}" sibTransId="{BDD12E5D-A8E8-4D73-B001-B07CD21D371C}"/>
    <dgm:cxn modelId="{C39F32BC-92FB-4217-B201-7D93D0C8D202}" type="presOf" srcId="{C4E9A13E-1F2D-4AD0-9200-47141F46D93A}" destId="{ACB7DD37-B154-40B4-86C3-38FC64C0AD20}" srcOrd="0" destOrd="0" presId="urn:microsoft.com/office/officeart/2008/layout/VerticalCurvedList"/>
    <dgm:cxn modelId="{009014A1-D7FB-41C4-871D-3236F7E1E8E6}" type="presParOf" srcId="{85C1E4D0-BA68-4D56-830C-77497BE91B1E}" destId="{EE43F03F-9B60-4F1A-8A7E-70F396BE0232}" srcOrd="0" destOrd="0" presId="urn:microsoft.com/office/officeart/2008/layout/VerticalCurvedList"/>
    <dgm:cxn modelId="{A440C6BC-17F1-4C7F-A3E0-AEB413EABD4A}" type="presParOf" srcId="{EE43F03F-9B60-4F1A-8A7E-70F396BE0232}" destId="{BCFB37E5-A3AA-4787-BADB-5C5675C3F513}" srcOrd="0" destOrd="0" presId="urn:microsoft.com/office/officeart/2008/layout/VerticalCurvedList"/>
    <dgm:cxn modelId="{4E535B2E-A89B-4223-BDC8-BDBFA6857E97}" type="presParOf" srcId="{BCFB37E5-A3AA-4787-BADB-5C5675C3F513}" destId="{D8E6F7EF-01EB-4622-BABA-AF96251ABFB7}" srcOrd="0" destOrd="0" presId="urn:microsoft.com/office/officeart/2008/layout/VerticalCurvedList"/>
    <dgm:cxn modelId="{13E911A7-6509-4CBB-AC1F-D4D230E3A512}" type="presParOf" srcId="{BCFB37E5-A3AA-4787-BADB-5C5675C3F513}" destId="{ACB7DD37-B154-40B4-86C3-38FC64C0AD20}" srcOrd="1" destOrd="0" presId="urn:microsoft.com/office/officeart/2008/layout/VerticalCurvedList"/>
    <dgm:cxn modelId="{177CC325-56B4-4788-93BA-FE57566A04CD}" type="presParOf" srcId="{BCFB37E5-A3AA-4787-BADB-5C5675C3F513}" destId="{DF8E4E41-2391-46DE-AE42-A2E54A55CD73}" srcOrd="2" destOrd="0" presId="urn:microsoft.com/office/officeart/2008/layout/VerticalCurvedList"/>
    <dgm:cxn modelId="{8D376CA1-269D-4DE6-A207-B5D0BF390F4E}" type="presParOf" srcId="{BCFB37E5-A3AA-4787-BADB-5C5675C3F513}" destId="{8705CBB0-B9B9-447B-8ADF-CA804CFF24B4}" srcOrd="3" destOrd="0" presId="urn:microsoft.com/office/officeart/2008/layout/VerticalCurvedList"/>
    <dgm:cxn modelId="{9D1A23E9-25B6-4EA1-9F0D-C8F8757D68C1}" type="presParOf" srcId="{EE43F03F-9B60-4F1A-8A7E-70F396BE0232}" destId="{9FDCF24F-1719-4F62-9F14-6D1F25F74C44}" srcOrd="1" destOrd="0" presId="urn:microsoft.com/office/officeart/2008/layout/VerticalCurvedList"/>
    <dgm:cxn modelId="{ACA725BA-EDA4-4917-AB54-FF69FA4F5B4B}" type="presParOf" srcId="{EE43F03F-9B60-4F1A-8A7E-70F396BE0232}" destId="{21E5CB77-BCCB-43E7-BC85-31C30CF9710E}" srcOrd="2" destOrd="0" presId="urn:microsoft.com/office/officeart/2008/layout/VerticalCurvedList"/>
    <dgm:cxn modelId="{DD43405B-BF7A-4D07-9C59-00492E7E11BC}" type="presParOf" srcId="{21E5CB77-BCCB-43E7-BC85-31C30CF9710E}" destId="{5996AE18-B51D-445B-852A-FEAF978032CC}" srcOrd="0" destOrd="0" presId="urn:microsoft.com/office/officeart/2008/layout/VerticalCurvedList"/>
    <dgm:cxn modelId="{098A5A87-BAD0-49A9-ACDA-430C58CD5C34}" type="presParOf" srcId="{EE43F03F-9B60-4F1A-8A7E-70F396BE0232}" destId="{565CCE55-E791-4AE1-BB0B-4320A653CFB2}" srcOrd="3" destOrd="0" presId="urn:microsoft.com/office/officeart/2008/layout/VerticalCurvedList"/>
    <dgm:cxn modelId="{93984EBF-393B-47D8-89D1-368327677B59}" type="presParOf" srcId="{EE43F03F-9B60-4F1A-8A7E-70F396BE0232}" destId="{4D45B680-CE67-4506-A425-4F648302CBE9}" srcOrd="4" destOrd="0" presId="urn:microsoft.com/office/officeart/2008/layout/VerticalCurvedList"/>
    <dgm:cxn modelId="{11C8CC0D-5FD7-494C-85B1-BB45FF5B4687}" type="presParOf" srcId="{4D45B680-CE67-4506-A425-4F648302CBE9}" destId="{46DAD322-5F2C-43BC-8987-219645C98467}" srcOrd="0" destOrd="0" presId="urn:microsoft.com/office/officeart/2008/layout/VerticalCurvedList"/>
    <dgm:cxn modelId="{DC4CA5FD-5B2E-4B3F-A133-E1C44BFFFE03}" type="presParOf" srcId="{EE43F03F-9B60-4F1A-8A7E-70F396BE0232}" destId="{0EE331A2-FBCA-42C6-8E1E-082A689F1892}" srcOrd="5" destOrd="0" presId="urn:microsoft.com/office/officeart/2008/layout/VerticalCurvedList"/>
    <dgm:cxn modelId="{4A5CAF07-7A89-446C-8BB0-B0414E1A21FD}" type="presParOf" srcId="{EE43F03F-9B60-4F1A-8A7E-70F396BE0232}" destId="{CEC913A9-1742-4F8F-996D-CC6AFE671AE3}" srcOrd="6" destOrd="0" presId="urn:microsoft.com/office/officeart/2008/layout/VerticalCurvedList"/>
    <dgm:cxn modelId="{E70DF252-82FD-4415-8B43-A35C60816456}" type="presParOf" srcId="{CEC913A9-1742-4F8F-996D-CC6AFE671AE3}" destId="{A8E376E6-3791-4807-9176-6E3F0B0ADA9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861E2A6-088E-45CF-8ACE-13B526C61CA1}" type="doc">
      <dgm:prSet loTypeId="urn:microsoft.com/office/officeart/2005/8/layout/gear1" loCatId="cycle" qsTypeId="urn:microsoft.com/office/officeart/2005/8/quickstyle/simple1" qsCatId="simple" csTypeId="urn:microsoft.com/office/officeart/2005/8/colors/colorful2" csCatId="colorful" phldr="1"/>
      <dgm:spPr/>
    </dgm:pt>
    <dgm:pt modelId="{4B37AC96-FDB4-4D2D-A8E4-DA4613E2807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УЧАСТНИКИ</a:t>
          </a:r>
          <a:endParaRPr lang="ru-RU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C79D41-CE50-4D55-A20E-3E35A5BA237C}" type="parTrans" cxnId="{C2BE6211-879A-408C-B4C0-E8D8B641266F}">
      <dgm:prSet/>
      <dgm:spPr/>
      <dgm:t>
        <a:bodyPr/>
        <a:lstStyle/>
        <a:p>
          <a:endParaRPr lang="ru-RU"/>
        </a:p>
      </dgm:t>
    </dgm:pt>
    <dgm:pt modelId="{3FADDEB2-6326-4453-96C5-4F1E5D366236}" type="sibTrans" cxnId="{C2BE6211-879A-408C-B4C0-E8D8B641266F}">
      <dgm:prSet/>
      <dgm:spPr/>
      <dgm:t>
        <a:bodyPr/>
        <a:lstStyle/>
        <a:p>
          <a:endParaRPr lang="ru-RU"/>
        </a:p>
      </dgm:t>
    </dgm:pt>
    <dgm:pt modelId="{2EA91221-C091-4E61-938A-54867F3F8029}">
      <dgm:prSet phldrT="[Текст]" custT="1"/>
      <dgm:spPr/>
      <dgm:t>
        <a:bodyPr/>
        <a:lstStyle/>
        <a:p>
          <a:r>
            <a:rPr lang="ru-RU" sz="800" b="1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ОРГАНИЗАТОРЫ</a:t>
          </a:r>
          <a:endParaRPr lang="ru-RU" sz="800" b="1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50090A-0764-410D-89CB-874F819D15AD}" type="parTrans" cxnId="{0E4B7482-4F3D-4636-8DC2-8AF834A09B4F}">
      <dgm:prSet/>
      <dgm:spPr/>
      <dgm:t>
        <a:bodyPr/>
        <a:lstStyle/>
        <a:p>
          <a:endParaRPr lang="ru-RU"/>
        </a:p>
      </dgm:t>
    </dgm:pt>
    <dgm:pt modelId="{37D147AA-A78A-4514-B841-292ABCABA4BA}" type="sibTrans" cxnId="{0E4B7482-4F3D-4636-8DC2-8AF834A09B4F}">
      <dgm:prSet/>
      <dgm:spPr/>
      <dgm:t>
        <a:bodyPr/>
        <a:lstStyle/>
        <a:p>
          <a:endParaRPr lang="ru-RU"/>
        </a:p>
      </dgm:t>
    </dgm:pt>
    <dgm:pt modelId="{B9320C0A-BE6C-4613-B20B-73E3EBB1E485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ЭКЗАМЕН</a:t>
          </a:r>
          <a:endParaRPr lang="ru-RU" sz="1800" b="1" dirty="0">
            <a:solidFill>
              <a:schemeClr val="tx1"/>
            </a:solidFill>
          </a:endParaRPr>
        </a:p>
      </dgm:t>
    </dgm:pt>
    <dgm:pt modelId="{3325F0A7-C381-48DB-B589-167A9E6E9469}" type="parTrans" cxnId="{FFBD1494-82B3-483A-8DD4-65BE96EB963F}">
      <dgm:prSet/>
      <dgm:spPr/>
      <dgm:t>
        <a:bodyPr/>
        <a:lstStyle/>
        <a:p>
          <a:endParaRPr lang="ru-RU"/>
        </a:p>
      </dgm:t>
    </dgm:pt>
    <dgm:pt modelId="{43739748-4EE6-4C6D-8C0F-074F51D4B413}" type="sibTrans" cxnId="{FFBD1494-82B3-483A-8DD4-65BE96EB963F}">
      <dgm:prSet/>
      <dgm:spPr/>
      <dgm:t>
        <a:bodyPr/>
        <a:lstStyle/>
        <a:p>
          <a:endParaRPr lang="ru-RU"/>
        </a:p>
      </dgm:t>
    </dgm:pt>
    <dgm:pt modelId="{0B2B2E92-7B7B-4614-A6FF-7115F9D7B4BC}" type="pres">
      <dgm:prSet presAssocID="{3861E2A6-088E-45CF-8ACE-13B526C61CA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CA65885A-AF3A-4397-930D-17BDAEFD17FB}" type="pres">
      <dgm:prSet presAssocID="{4B37AC96-FDB4-4D2D-A8E4-DA4613E2807A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641287-B440-46FF-8871-3926E9B331DB}" type="pres">
      <dgm:prSet presAssocID="{4B37AC96-FDB4-4D2D-A8E4-DA4613E2807A}" presName="gear1srcNode" presStyleLbl="node1" presStyleIdx="0" presStyleCnt="3"/>
      <dgm:spPr/>
      <dgm:t>
        <a:bodyPr/>
        <a:lstStyle/>
        <a:p>
          <a:endParaRPr lang="ru-RU"/>
        </a:p>
      </dgm:t>
    </dgm:pt>
    <dgm:pt modelId="{CE4F0916-D128-4C90-84FA-13B40CE8530A}" type="pres">
      <dgm:prSet presAssocID="{4B37AC96-FDB4-4D2D-A8E4-DA4613E2807A}" presName="gear1dstNode" presStyleLbl="node1" presStyleIdx="0" presStyleCnt="3"/>
      <dgm:spPr/>
      <dgm:t>
        <a:bodyPr/>
        <a:lstStyle/>
        <a:p>
          <a:endParaRPr lang="ru-RU"/>
        </a:p>
      </dgm:t>
    </dgm:pt>
    <dgm:pt modelId="{1C115B63-7D49-4292-93C5-5E7424367EB0}" type="pres">
      <dgm:prSet presAssocID="{2EA91221-C091-4E61-938A-54867F3F8029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259D4A-5B01-4FD7-B3FE-E989F35B44EB}" type="pres">
      <dgm:prSet presAssocID="{2EA91221-C091-4E61-938A-54867F3F8029}" presName="gear2srcNode" presStyleLbl="node1" presStyleIdx="1" presStyleCnt="3"/>
      <dgm:spPr/>
      <dgm:t>
        <a:bodyPr/>
        <a:lstStyle/>
        <a:p>
          <a:endParaRPr lang="ru-RU"/>
        </a:p>
      </dgm:t>
    </dgm:pt>
    <dgm:pt modelId="{0E188009-8721-4C36-8506-905BB344DCBE}" type="pres">
      <dgm:prSet presAssocID="{2EA91221-C091-4E61-938A-54867F3F8029}" presName="gear2dstNode" presStyleLbl="node1" presStyleIdx="1" presStyleCnt="3"/>
      <dgm:spPr/>
      <dgm:t>
        <a:bodyPr/>
        <a:lstStyle/>
        <a:p>
          <a:endParaRPr lang="ru-RU"/>
        </a:p>
      </dgm:t>
    </dgm:pt>
    <dgm:pt modelId="{FC0B2E1A-6685-4871-882B-55691B762669}" type="pres">
      <dgm:prSet presAssocID="{B9320C0A-BE6C-4613-B20B-73E3EBB1E485}" presName="gear3" presStyleLbl="node1" presStyleIdx="2" presStyleCnt="3"/>
      <dgm:spPr/>
      <dgm:t>
        <a:bodyPr/>
        <a:lstStyle/>
        <a:p>
          <a:endParaRPr lang="ru-RU"/>
        </a:p>
      </dgm:t>
    </dgm:pt>
    <dgm:pt modelId="{F32A7728-9808-4B25-8D5D-07BFDFD47CA2}" type="pres">
      <dgm:prSet presAssocID="{B9320C0A-BE6C-4613-B20B-73E3EBB1E485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B56D4-9DD2-49F0-996F-BB11207D72EF}" type="pres">
      <dgm:prSet presAssocID="{B9320C0A-BE6C-4613-B20B-73E3EBB1E485}" presName="gear3srcNode" presStyleLbl="node1" presStyleIdx="2" presStyleCnt="3"/>
      <dgm:spPr/>
      <dgm:t>
        <a:bodyPr/>
        <a:lstStyle/>
        <a:p>
          <a:endParaRPr lang="ru-RU"/>
        </a:p>
      </dgm:t>
    </dgm:pt>
    <dgm:pt modelId="{5FE166E3-0448-4F6B-98C7-8047E5681DA7}" type="pres">
      <dgm:prSet presAssocID="{B9320C0A-BE6C-4613-B20B-73E3EBB1E485}" presName="gear3dstNode" presStyleLbl="node1" presStyleIdx="2" presStyleCnt="3"/>
      <dgm:spPr/>
      <dgm:t>
        <a:bodyPr/>
        <a:lstStyle/>
        <a:p>
          <a:endParaRPr lang="ru-RU"/>
        </a:p>
      </dgm:t>
    </dgm:pt>
    <dgm:pt modelId="{DB9468EA-79D3-461C-A8F1-9C3857ACD59A}" type="pres">
      <dgm:prSet presAssocID="{3FADDEB2-6326-4453-96C5-4F1E5D366236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8399FBF2-BDF9-49A7-89B6-76AACCF18887}" type="pres">
      <dgm:prSet presAssocID="{37D147AA-A78A-4514-B841-292ABCABA4BA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DE3B1C36-8587-43D4-86BC-9FAFD6D99BD7}" type="pres">
      <dgm:prSet presAssocID="{43739748-4EE6-4C6D-8C0F-074F51D4B413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110A458-C4FF-438E-83A1-785C7390C3EC}" type="presOf" srcId="{B9320C0A-BE6C-4613-B20B-73E3EBB1E485}" destId="{FC0B2E1A-6685-4871-882B-55691B762669}" srcOrd="0" destOrd="0" presId="urn:microsoft.com/office/officeart/2005/8/layout/gear1"/>
    <dgm:cxn modelId="{0E4B7482-4F3D-4636-8DC2-8AF834A09B4F}" srcId="{3861E2A6-088E-45CF-8ACE-13B526C61CA1}" destId="{2EA91221-C091-4E61-938A-54867F3F8029}" srcOrd="1" destOrd="0" parTransId="{BA50090A-0764-410D-89CB-874F819D15AD}" sibTransId="{37D147AA-A78A-4514-B841-292ABCABA4BA}"/>
    <dgm:cxn modelId="{A6E2D1C9-0D5C-4716-884F-79EDB0B29FE6}" type="presOf" srcId="{3FADDEB2-6326-4453-96C5-4F1E5D366236}" destId="{DB9468EA-79D3-461C-A8F1-9C3857ACD59A}" srcOrd="0" destOrd="0" presId="urn:microsoft.com/office/officeart/2005/8/layout/gear1"/>
    <dgm:cxn modelId="{3DADCE2B-BC8E-4108-8826-E626EC71B636}" type="presOf" srcId="{4B37AC96-FDB4-4D2D-A8E4-DA4613E2807A}" destId="{86641287-B440-46FF-8871-3926E9B331DB}" srcOrd="1" destOrd="0" presId="urn:microsoft.com/office/officeart/2005/8/layout/gear1"/>
    <dgm:cxn modelId="{C2BE6211-879A-408C-B4C0-E8D8B641266F}" srcId="{3861E2A6-088E-45CF-8ACE-13B526C61CA1}" destId="{4B37AC96-FDB4-4D2D-A8E4-DA4613E2807A}" srcOrd="0" destOrd="0" parTransId="{14C79D41-CE50-4D55-A20E-3E35A5BA237C}" sibTransId="{3FADDEB2-6326-4453-96C5-4F1E5D366236}"/>
    <dgm:cxn modelId="{BE4D0148-4B2D-4992-B92D-922153ABB7E8}" type="presOf" srcId="{3861E2A6-088E-45CF-8ACE-13B526C61CA1}" destId="{0B2B2E92-7B7B-4614-A6FF-7115F9D7B4BC}" srcOrd="0" destOrd="0" presId="urn:microsoft.com/office/officeart/2005/8/layout/gear1"/>
    <dgm:cxn modelId="{0E4F9BA8-DE44-4564-8EC0-7CE3AFD36400}" type="presOf" srcId="{4B37AC96-FDB4-4D2D-A8E4-DA4613E2807A}" destId="{CE4F0916-D128-4C90-84FA-13B40CE8530A}" srcOrd="2" destOrd="0" presId="urn:microsoft.com/office/officeart/2005/8/layout/gear1"/>
    <dgm:cxn modelId="{23B8AE01-23BE-4A6B-84E0-40080828BDE7}" type="presOf" srcId="{B9320C0A-BE6C-4613-B20B-73E3EBB1E485}" destId="{F32A7728-9808-4B25-8D5D-07BFDFD47CA2}" srcOrd="1" destOrd="0" presId="urn:microsoft.com/office/officeart/2005/8/layout/gear1"/>
    <dgm:cxn modelId="{1629A291-3FCE-4651-87C3-9202BDDB52E6}" type="presOf" srcId="{37D147AA-A78A-4514-B841-292ABCABA4BA}" destId="{8399FBF2-BDF9-49A7-89B6-76AACCF18887}" srcOrd="0" destOrd="0" presId="urn:microsoft.com/office/officeart/2005/8/layout/gear1"/>
    <dgm:cxn modelId="{0736AEAB-80E4-4AC5-A0CC-EB911C1D6177}" type="presOf" srcId="{2EA91221-C091-4E61-938A-54867F3F8029}" destId="{AD259D4A-5B01-4FD7-B3FE-E989F35B44EB}" srcOrd="1" destOrd="0" presId="urn:microsoft.com/office/officeart/2005/8/layout/gear1"/>
    <dgm:cxn modelId="{9886C6C9-DEAA-4DBD-8CA2-BB9879D0A887}" type="presOf" srcId="{2EA91221-C091-4E61-938A-54867F3F8029}" destId="{0E188009-8721-4C36-8506-905BB344DCBE}" srcOrd="2" destOrd="0" presId="urn:microsoft.com/office/officeart/2005/8/layout/gear1"/>
    <dgm:cxn modelId="{FFBD1494-82B3-483A-8DD4-65BE96EB963F}" srcId="{3861E2A6-088E-45CF-8ACE-13B526C61CA1}" destId="{B9320C0A-BE6C-4613-B20B-73E3EBB1E485}" srcOrd="2" destOrd="0" parTransId="{3325F0A7-C381-48DB-B589-167A9E6E9469}" sibTransId="{43739748-4EE6-4C6D-8C0F-074F51D4B413}"/>
    <dgm:cxn modelId="{9C4ABAED-9624-43AA-AC7E-0DD4D3932BDC}" type="presOf" srcId="{4B37AC96-FDB4-4D2D-A8E4-DA4613E2807A}" destId="{CA65885A-AF3A-4397-930D-17BDAEFD17FB}" srcOrd="0" destOrd="0" presId="urn:microsoft.com/office/officeart/2005/8/layout/gear1"/>
    <dgm:cxn modelId="{51385DFE-68C7-4C24-8BA8-488C9B9ED5BF}" type="presOf" srcId="{2EA91221-C091-4E61-938A-54867F3F8029}" destId="{1C115B63-7D49-4292-93C5-5E7424367EB0}" srcOrd="0" destOrd="0" presId="urn:microsoft.com/office/officeart/2005/8/layout/gear1"/>
    <dgm:cxn modelId="{547DA43E-9D8F-473D-A6E3-BD49CC88193B}" type="presOf" srcId="{43739748-4EE6-4C6D-8C0F-074F51D4B413}" destId="{DE3B1C36-8587-43D4-86BC-9FAFD6D99BD7}" srcOrd="0" destOrd="0" presId="urn:microsoft.com/office/officeart/2005/8/layout/gear1"/>
    <dgm:cxn modelId="{0B2C25EF-3DE7-4FBF-956E-97C3330DABD9}" type="presOf" srcId="{B9320C0A-BE6C-4613-B20B-73E3EBB1E485}" destId="{A84B56D4-9DD2-49F0-996F-BB11207D72EF}" srcOrd="2" destOrd="0" presId="urn:microsoft.com/office/officeart/2005/8/layout/gear1"/>
    <dgm:cxn modelId="{051B9001-C53C-457D-9CCC-0F2FDFA45118}" type="presOf" srcId="{B9320C0A-BE6C-4613-B20B-73E3EBB1E485}" destId="{5FE166E3-0448-4F6B-98C7-8047E5681DA7}" srcOrd="3" destOrd="0" presId="urn:microsoft.com/office/officeart/2005/8/layout/gear1"/>
    <dgm:cxn modelId="{C1617CF2-27A2-4CCE-B0F0-4ACB6AC8B88B}" type="presParOf" srcId="{0B2B2E92-7B7B-4614-A6FF-7115F9D7B4BC}" destId="{CA65885A-AF3A-4397-930D-17BDAEFD17FB}" srcOrd="0" destOrd="0" presId="urn:microsoft.com/office/officeart/2005/8/layout/gear1"/>
    <dgm:cxn modelId="{6D976DB2-A7B9-4ABE-8346-1EFF2C630F98}" type="presParOf" srcId="{0B2B2E92-7B7B-4614-A6FF-7115F9D7B4BC}" destId="{86641287-B440-46FF-8871-3926E9B331DB}" srcOrd="1" destOrd="0" presId="urn:microsoft.com/office/officeart/2005/8/layout/gear1"/>
    <dgm:cxn modelId="{AF15BFFE-CA6D-45AA-824F-D275F25FEE01}" type="presParOf" srcId="{0B2B2E92-7B7B-4614-A6FF-7115F9D7B4BC}" destId="{CE4F0916-D128-4C90-84FA-13B40CE8530A}" srcOrd="2" destOrd="0" presId="urn:microsoft.com/office/officeart/2005/8/layout/gear1"/>
    <dgm:cxn modelId="{EB47E0E3-EE69-4189-9834-46C36CB32693}" type="presParOf" srcId="{0B2B2E92-7B7B-4614-A6FF-7115F9D7B4BC}" destId="{1C115B63-7D49-4292-93C5-5E7424367EB0}" srcOrd="3" destOrd="0" presId="urn:microsoft.com/office/officeart/2005/8/layout/gear1"/>
    <dgm:cxn modelId="{44B63BCD-F7D4-4AF2-952E-1D06C08ECA3C}" type="presParOf" srcId="{0B2B2E92-7B7B-4614-A6FF-7115F9D7B4BC}" destId="{AD259D4A-5B01-4FD7-B3FE-E989F35B44EB}" srcOrd="4" destOrd="0" presId="urn:microsoft.com/office/officeart/2005/8/layout/gear1"/>
    <dgm:cxn modelId="{5E1A22A6-A132-4B60-9ACA-E0AC78F26C0A}" type="presParOf" srcId="{0B2B2E92-7B7B-4614-A6FF-7115F9D7B4BC}" destId="{0E188009-8721-4C36-8506-905BB344DCBE}" srcOrd="5" destOrd="0" presId="urn:microsoft.com/office/officeart/2005/8/layout/gear1"/>
    <dgm:cxn modelId="{E7A110A4-2C04-46D6-802B-B80370D57481}" type="presParOf" srcId="{0B2B2E92-7B7B-4614-A6FF-7115F9D7B4BC}" destId="{FC0B2E1A-6685-4871-882B-55691B762669}" srcOrd="6" destOrd="0" presId="urn:microsoft.com/office/officeart/2005/8/layout/gear1"/>
    <dgm:cxn modelId="{9DDDF720-6615-436A-8BBA-49AB9177C0D5}" type="presParOf" srcId="{0B2B2E92-7B7B-4614-A6FF-7115F9D7B4BC}" destId="{F32A7728-9808-4B25-8D5D-07BFDFD47CA2}" srcOrd="7" destOrd="0" presId="urn:microsoft.com/office/officeart/2005/8/layout/gear1"/>
    <dgm:cxn modelId="{C26A5B30-19D9-482B-8194-A74617303428}" type="presParOf" srcId="{0B2B2E92-7B7B-4614-A6FF-7115F9D7B4BC}" destId="{A84B56D4-9DD2-49F0-996F-BB11207D72EF}" srcOrd="8" destOrd="0" presId="urn:microsoft.com/office/officeart/2005/8/layout/gear1"/>
    <dgm:cxn modelId="{1A53E74E-44E6-4030-B7D4-15676243C348}" type="presParOf" srcId="{0B2B2E92-7B7B-4614-A6FF-7115F9D7B4BC}" destId="{5FE166E3-0448-4F6B-98C7-8047E5681DA7}" srcOrd="9" destOrd="0" presId="urn:microsoft.com/office/officeart/2005/8/layout/gear1"/>
    <dgm:cxn modelId="{6B591074-A0AF-4F5C-A1D3-F05EF7973D29}" type="presParOf" srcId="{0B2B2E92-7B7B-4614-A6FF-7115F9D7B4BC}" destId="{DB9468EA-79D3-461C-A8F1-9C3857ACD59A}" srcOrd="10" destOrd="0" presId="urn:microsoft.com/office/officeart/2005/8/layout/gear1"/>
    <dgm:cxn modelId="{3293EAFC-5321-4D4D-9EF4-21AAB0A34F0C}" type="presParOf" srcId="{0B2B2E92-7B7B-4614-A6FF-7115F9D7B4BC}" destId="{8399FBF2-BDF9-49A7-89B6-76AACCF18887}" srcOrd="11" destOrd="0" presId="urn:microsoft.com/office/officeart/2005/8/layout/gear1"/>
    <dgm:cxn modelId="{CFBE1DDF-1D9D-471F-81ED-E47F8348B8BB}" type="presParOf" srcId="{0B2B2E92-7B7B-4614-A6FF-7115F9D7B4BC}" destId="{DE3B1C36-8587-43D4-86BC-9FAFD6D99BD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85CB8C0-A19E-4C45-BEA3-EBDFA239756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03825D-CCB4-462A-A576-3AB2CC734E7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Обязательная часть</a:t>
          </a:r>
        </a:p>
        <a:p>
          <a:pPr>
            <a:spcAft>
              <a:spcPts val="0"/>
            </a:spcAft>
          </a:pP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учебного плана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4C0E3C-8798-4ED9-B81C-9DD73B6B9054}" type="parTrans" cxnId="{ACA29A2D-26F7-492D-8BCE-53147B5A4ABE}">
      <dgm:prSet/>
      <dgm:spPr/>
      <dgm:t>
        <a:bodyPr/>
        <a:lstStyle/>
        <a:p>
          <a:endParaRPr lang="ru-RU" sz="1800"/>
        </a:p>
      </dgm:t>
    </dgm:pt>
    <dgm:pt modelId="{865DA248-6B66-48E2-B475-EF893C940144}" type="sibTrans" cxnId="{ACA29A2D-26F7-492D-8BCE-53147B5A4ABE}">
      <dgm:prSet/>
      <dgm:spPr/>
      <dgm:t>
        <a:bodyPr/>
        <a:lstStyle/>
        <a:p>
          <a:endParaRPr lang="ru-RU" sz="1800"/>
        </a:p>
      </dgm:t>
    </dgm:pt>
    <dgm:pt modelId="{6F982D6F-BA82-4B4B-8AC1-CEC22DE63B2B}">
      <dgm:prSet phldrT="[Текст]" custT="1"/>
      <dgm:spPr/>
      <dgm:t>
        <a:bodyPr/>
        <a:lstStyle/>
        <a:p>
          <a:r>
            <a:rPr lang="ru-RU" sz="1200" dirty="0" smtClean="0"/>
            <a:t>Обязательные учебные предметы (на Б и У)</a:t>
          </a:r>
          <a:endParaRPr lang="ru-RU" sz="1200" dirty="0"/>
        </a:p>
      </dgm:t>
    </dgm:pt>
    <dgm:pt modelId="{EECEED3D-A94F-4BCA-B2E2-A73CC2A2C700}" type="parTrans" cxnId="{F6E7F4E8-788A-4D6B-9262-D4A73614A6AD}">
      <dgm:prSet/>
      <dgm:spPr/>
      <dgm:t>
        <a:bodyPr/>
        <a:lstStyle/>
        <a:p>
          <a:endParaRPr lang="ru-RU" sz="1800"/>
        </a:p>
      </dgm:t>
    </dgm:pt>
    <dgm:pt modelId="{55A8DE40-277A-4872-935A-05D58D6AFF44}" type="sibTrans" cxnId="{F6E7F4E8-788A-4D6B-9262-D4A73614A6AD}">
      <dgm:prSet/>
      <dgm:spPr/>
      <dgm:t>
        <a:bodyPr/>
        <a:lstStyle/>
        <a:p>
          <a:endParaRPr lang="ru-RU" sz="1800"/>
        </a:p>
      </dgm:t>
    </dgm:pt>
    <dgm:pt modelId="{39A2B6BD-0570-4D68-8BCD-7F62AC342071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Часть учебного плана</a:t>
          </a:r>
        </a:p>
        <a:p>
          <a:pPr>
            <a:spcAft>
              <a:spcPts val="0"/>
            </a:spcAft>
          </a:pP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формируемая участниками образовательных отношений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2F9020-94A8-4A38-A325-BF76241254B5}" type="parTrans" cxnId="{7255CAB2-E141-40E3-878F-A50DCA0A6FB0}">
      <dgm:prSet/>
      <dgm:spPr/>
      <dgm:t>
        <a:bodyPr/>
        <a:lstStyle/>
        <a:p>
          <a:endParaRPr lang="ru-RU" sz="1800"/>
        </a:p>
      </dgm:t>
    </dgm:pt>
    <dgm:pt modelId="{9113B58F-21D4-4144-B342-8FDE8BA77AC9}" type="sibTrans" cxnId="{7255CAB2-E141-40E3-878F-A50DCA0A6FB0}">
      <dgm:prSet/>
      <dgm:spPr/>
      <dgm:t>
        <a:bodyPr/>
        <a:lstStyle/>
        <a:p>
          <a:endParaRPr lang="ru-RU" sz="1800"/>
        </a:p>
      </dgm:t>
    </dgm:pt>
    <dgm:pt modelId="{F43E76DF-E0E9-4524-83D9-7E6FEE5143C9}">
      <dgm:prSet phldrT="[Текст]" custT="1"/>
      <dgm:spPr/>
      <dgm:t>
        <a:bodyPr/>
        <a:lstStyle/>
        <a:p>
          <a:r>
            <a:rPr lang="ru-RU" sz="1200" dirty="0" smtClean="0"/>
            <a:t>Предметы по выбору из обязательных учебных областей (на Б и У уровне)</a:t>
          </a:r>
          <a:endParaRPr lang="ru-RU" sz="1200" dirty="0"/>
        </a:p>
      </dgm:t>
    </dgm:pt>
    <dgm:pt modelId="{214492BA-F2E8-471A-B247-C0959DBFE16D}" type="parTrans" cxnId="{1177B9F6-31D8-4E49-95CC-6D989735D9A2}">
      <dgm:prSet/>
      <dgm:spPr/>
      <dgm:t>
        <a:bodyPr/>
        <a:lstStyle/>
        <a:p>
          <a:endParaRPr lang="ru-RU" sz="1800"/>
        </a:p>
      </dgm:t>
    </dgm:pt>
    <dgm:pt modelId="{D3550C2E-346A-48FE-9E00-451AC8C8D6DD}" type="sibTrans" cxnId="{1177B9F6-31D8-4E49-95CC-6D989735D9A2}">
      <dgm:prSet/>
      <dgm:spPr/>
      <dgm:t>
        <a:bodyPr/>
        <a:lstStyle/>
        <a:p>
          <a:endParaRPr lang="ru-RU" sz="1800"/>
        </a:p>
      </dgm:t>
    </dgm:pt>
    <dgm:pt modelId="{EB7CC105-535A-4E00-A223-D70FB5498F10}">
      <dgm:prSet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Внеурочная деятельность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31AE3D-D7B4-46DF-8DA5-5F242F405D17}" type="parTrans" cxnId="{5AAD9D35-3D22-4D08-81A3-A1EBD5498484}">
      <dgm:prSet/>
      <dgm:spPr/>
      <dgm:t>
        <a:bodyPr/>
        <a:lstStyle/>
        <a:p>
          <a:endParaRPr lang="ru-RU" sz="1800"/>
        </a:p>
      </dgm:t>
    </dgm:pt>
    <dgm:pt modelId="{462700C1-5F2B-4529-91F7-A39C6AF08ED8}" type="sibTrans" cxnId="{5AAD9D35-3D22-4D08-81A3-A1EBD5498484}">
      <dgm:prSet/>
      <dgm:spPr/>
      <dgm:t>
        <a:bodyPr/>
        <a:lstStyle/>
        <a:p>
          <a:endParaRPr lang="ru-RU" sz="1800"/>
        </a:p>
      </dgm:t>
    </dgm:pt>
    <dgm:pt modelId="{1B9B8D36-B4E2-4E56-B6EC-E323310DB1F0}">
      <dgm:prSet custT="1"/>
      <dgm:spPr/>
      <dgm:t>
        <a:bodyPr/>
        <a:lstStyle/>
        <a:p>
          <a:r>
            <a:rPr lang="ru-RU" sz="1200" dirty="0" smtClean="0"/>
            <a:t>Системные занятия внеурочной деятельности по 5 направлениям</a:t>
          </a:r>
          <a:endParaRPr lang="ru-RU" sz="1200" dirty="0"/>
        </a:p>
      </dgm:t>
    </dgm:pt>
    <dgm:pt modelId="{6E906729-F6FD-4AAF-8C49-8C854A611152}" type="parTrans" cxnId="{0B77D714-510B-4DC6-9695-B1841758B531}">
      <dgm:prSet/>
      <dgm:spPr/>
      <dgm:t>
        <a:bodyPr/>
        <a:lstStyle/>
        <a:p>
          <a:endParaRPr lang="ru-RU" sz="1800"/>
        </a:p>
      </dgm:t>
    </dgm:pt>
    <dgm:pt modelId="{468F67B9-99F5-4824-87DF-CC0F31838F66}" type="sibTrans" cxnId="{0B77D714-510B-4DC6-9695-B1841758B531}">
      <dgm:prSet/>
      <dgm:spPr/>
      <dgm:t>
        <a:bodyPr/>
        <a:lstStyle/>
        <a:p>
          <a:endParaRPr lang="ru-RU" sz="1800"/>
        </a:p>
      </dgm:t>
    </dgm:pt>
    <dgm:pt modelId="{8EFD8CBB-F80A-4A88-A5CF-53147B6301A5}">
      <dgm:prSet phldrT="[Текст]" custT="1"/>
      <dgm:spPr/>
      <dgm:t>
        <a:bodyPr/>
        <a:lstStyle/>
        <a:p>
          <a:r>
            <a:rPr lang="ru-RU" sz="1200" dirty="0" smtClean="0"/>
            <a:t>Дополнительные учебные предметы и индивидуальный проект</a:t>
          </a:r>
          <a:endParaRPr lang="ru-RU" sz="1200" dirty="0"/>
        </a:p>
      </dgm:t>
    </dgm:pt>
    <dgm:pt modelId="{FE963039-8AE0-4EB3-A58D-4D4E6431A0A2}" type="parTrans" cxnId="{D4322B9C-E391-48CD-BDFB-5C052A881222}">
      <dgm:prSet/>
      <dgm:spPr/>
      <dgm:t>
        <a:bodyPr/>
        <a:lstStyle/>
        <a:p>
          <a:endParaRPr lang="ru-RU" sz="1800"/>
        </a:p>
      </dgm:t>
    </dgm:pt>
    <dgm:pt modelId="{87D8D59C-CC2C-45A9-8CF1-AF10E1DA1564}" type="sibTrans" cxnId="{D4322B9C-E391-48CD-BDFB-5C052A881222}">
      <dgm:prSet/>
      <dgm:spPr/>
      <dgm:t>
        <a:bodyPr/>
        <a:lstStyle/>
        <a:p>
          <a:endParaRPr lang="ru-RU" sz="1800"/>
        </a:p>
      </dgm:t>
    </dgm:pt>
    <dgm:pt modelId="{1B23F007-DB99-4701-A610-F11D6296D3BA}">
      <dgm:prSet custT="1"/>
      <dgm:spPr/>
      <dgm:t>
        <a:bodyPr/>
        <a:lstStyle/>
        <a:p>
          <a:r>
            <a:rPr lang="ru-RU" sz="1200" dirty="0" smtClean="0"/>
            <a:t>Несистемные занятия в рамках плана воспитательной работы школы</a:t>
          </a:r>
          <a:endParaRPr lang="ru-RU" sz="1200" dirty="0"/>
        </a:p>
      </dgm:t>
    </dgm:pt>
    <dgm:pt modelId="{20272A0B-F2ED-4E83-B2DC-8F9D50F136A3}" type="parTrans" cxnId="{B88ECE12-2C05-4604-BFA0-07C861CBCCCC}">
      <dgm:prSet/>
      <dgm:spPr/>
      <dgm:t>
        <a:bodyPr/>
        <a:lstStyle/>
        <a:p>
          <a:endParaRPr lang="ru-RU" sz="1800"/>
        </a:p>
      </dgm:t>
    </dgm:pt>
    <dgm:pt modelId="{7EC382E9-7825-407D-A867-C2DC126A62E4}" type="sibTrans" cxnId="{B88ECE12-2C05-4604-BFA0-07C861CBCCCC}">
      <dgm:prSet/>
      <dgm:spPr/>
      <dgm:t>
        <a:bodyPr/>
        <a:lstStyle/>
        <a:p>
          <a:endParaRPr lang="ru-RU" sz="1800"/>
        </a:p>
      </dgm:t>
    </dgm:pt>
    <dgm:pt modelId="{73389906-BD13-4014-8BA3-6A317E8893A1}">
      <dgm:prSet custT="1"/>
      <dgm:spPr/>
      <dgm:t>
        <a:bodyPr/>
        <a:lstStyle/>
        <a:p>
          <a:r>
            <a:rPr lang="ru-RU" sz="1200" dirty="0" smtClean="0"/>
            <a:t>Детские и молодежные общественные объединения и организации</a:t>
          </a:r>
          <a:endParaRPr lang="ru-RU" sz="1200" dirty="0"/>
        </a:p>
      </dgm:t>
    </dgm:pt>
    <dgm:pt modelId="{43D82320-C4F0-4CB0-A752-F25837C08B17}" type="parTrans" cxnId="{F0614276-6182-42D8-A2C0-24F98F019D03}">
      <dgm:prSet/>
      <dgm:spPr/>
      <dgm:t>
        <a:bodyPr/>
        <a:lstStyle/>
        <a:p>
          <a:endParaRPr lang="ru-RU" sz="1800"/>
        </a:p>
      </dgm:t>
    </dgm:pt>
    <dgm:pt modelId="{FDDA1684-C831-477F-8E4D-0E0022BB88DF}" type="sibTrans" cxnId="{F0614276-6182-42D8-A2C0-24F98F019D03}">
      <dgm:prSet/>
      <dgm:spPr/>
      <dgm:t>
        <a:bodyPr/>
        <a:lstStyle/>
        <a:p>
          <a:endParaRPr lang="ru-RU" sz="1800"/>
        </a:p>
      </dgm:t>
    </dgm:pt>
    <dgm:pt modelId="{C6293DC3-A89C-479C-A4B0-BC07556F09A0}" type="pres">
      <dgm:prSet presAssocID="{085CB8C0-A19E-4C45-BEA3-EBDFA239756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9FB277-3EFE-48FC-97B8-B67F617DD133}" type="pres">
      <dgm:prSet presAssocID="{4303825D-CCB4-462A-A576-3AB2CC734E78}" presName="parentText" presStyleLbl="node1" presStyleIdx="0" presStyleCnt="3" custScaleY="573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332747-A393-4755-A0DE-17F4754D9DBE}" type="pres">
      <dgm:prSet presAssocID="{4303825D-CCB4-462A-A576-3AB2CC734E78}" presName="childText" presStyleLbl="revTx" presStyleIdx="0" presStyleCnt="3" custScaleY="16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C9F04-4AED-4805-9E0D-E96DA53A3BEF}" type="pres">
      <dgm:prSet presAssocID="{39A2B6BD-0570-4D68-8BCD-7F62AC342071}" presName="parentText" presStyleLbl="node1" presStyleIdx="1" presStyleCnt="3" custScaleY="90210" custLinFactNeighborY="-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145A5-D4B5-4EC9-9932-837965C4BB9D}" type="pres">
      <dgm:prSet presAssocID="{39A2B6BD-0570-4D68-8BCD-7F62AC342071}" presName="childText" presStyleLbl="revTx" presStyleIdx="1" presStyleCnt="3" custAng="0" custScaleX="93970" custScaleY="59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DE8677-E4D5-4027-A9DB-A8173A554E36}" type="pres">
      <dgm:prSet presAssocID="{EB7CC105-535A-4E00-A223-D70FB5498F10}" presName="parentText" presStyleLbl="node1" presStyleIdx="2" presStyleCnt="3" custScaleY="35257" custLinFactNeighborY="84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9EFB7-0C6C-445D-834A-BC6DA8C11A61}" type="pres">
      <dgm:prSet presAssocID="{EB7CC105-535A-4E00-A223-D70FB5498F10}" presName="childText" presStyleLbl="revTx" presStyleIdx="2" presStyleCnt="3" custLinFactNeighborY="10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8F32F1-6621-43DF-AFC0-7979CFC2B3E3}" type="presOf" srcId="{73389906-BD13-4014-8BA3-6A317E8893A1}" destId="{DC89EFB7-0C6C-445D-834A-BC6DA8C11A61}" srcOrd="0" destOrd="2" presId="urn:microsoft.com/office/officeart/2005/8/layout/vList2"/>
    <dgm:cxn modelId="{1177B9F6-31D8-4E49-95CC-6D989735D9A2}" srcId="{39A2B6BD-0570-4D68-8BCD-7F62AC342071}" destId="{F43E76DF-E0E9-4524-83D9-7E6FEE5143C9}" srcOrd="0" destOrd="0" parTransId="{214492BA-F2E8-471A-B247-C0959DBFE16D}" sibTransId="{D3550C2E-346A-48FE-9E00-451AC8C8D6DD}"/>
    <dgm:cxn modelId="{F0614276-6182-42D8-A2C0-24F98F019D03}" srcId="{EB7CC105-535A-4E00-A223-D70FB5498F10}" destId="{73389906-BD13-4014-8BA3-6A317E8893A1}" srcOrd="2" destOrd="0" parTransId="{43D82320-C4F0-4CB0-A752-F25837C08B17}" sibTransId="{FDDA1684-C831-477F-8E4D-0E0022BB88DF}"/>
    <dgm:cxn modelId="{26CBC168-B5C2-4AD5-94A9-93C5244A64C1}" type="presOf" srcId="{6F982D6F-BA82-4B4B-8AC1-CEC22DE63B2B}" destId="{43332747-A393-4755-A0DE-17F4754D9DBE}" srcOrd="0" destOrd="0" presId="urn:microsoft.com/office/officeart/2005/8/layout/vList2"/>
    <dgm:cxn modelId="{5AAD9D35-3D22-4D08-81A3-A1EBD5498484}" srcId="{085CB8C0-A19E-4C45-BEA3-EBDFA2397562}" destId="{EB7CC105-535A-4E00-A223-D70FB5498F10}" srcOrd="2" destOrd="0" parTransId="{AC31AE3D-D7B4-46DF-8DA5-5F242F405D17}" sibTransId="{462700C1-5F2B-4529-91F7-A39C6AF08ED8}"/>
    <dgm:cxn modelId="{20F116A6-DA6E-4FE3-B303-74863FE8BB1D}" type="presOf" srcId="{4303825D-CCB4-462A-A576-3AB2CC734E78}" destId="{5E9FB277-3EFE-48FC-97B8-B67F617DD133}" srcOrd="0" destOrd="0" presId="urn:microsoft.com/office/officeart/2005/8/layout/vList2"/>
    <dgm:cxn modelId="{5545BD6C-80A4-447A-8495-76AD4FC225D2}" type="presOf" srcId="{1B9B8D36-B4E2-4E56-B6EC-E323310DB1F0}" destId="{DC89EFB7-0C6C-445D-834A-BC6DA8C11A61}" srcOrd="0" destOrd="0" presId="urn:microsoft.com/office/officeart/2005/8/layout/vList2"/>
    <dgm:cxn modelId="{0F04B029-1DC9-43E7-95A6-BCC0037A4E39}" type="presOf" srcId="{F43E76DF-E0E9-4524-83D9-7E6FEE5143C9}" destId="{358145A5-D4B5-4EC9-9932-837965C4BB9D}" srcOrd="0" destOrd="0" presId="urn:microsoft.com/office/officeart/2005/8/layout/vList2"/>
    <dgm:cxn modelId="{833B60F8-D44B-441B-B1C4-8408508C2679}" type="presOf" srcId="{39A2B6BD-0570-4D68-8BCD-7F62AC342071}" destId="{214C9F04-4AED-4805-9E0D-E96DA53A3BEF}" srcOrd="0" destOrd="0" presId="urn:microsoft.com/office/officeart/2005/8/layout/vList2"/>
    <dgm:cxn modelId="{7255CAB2-E141-40E3-878F-A50DCA0A6FB0}" srcId="{085CB8C0-A19E-4C45-BEA3-EBDFA2397562}" destId="{39A2B6BD-0570-4D68-8BCD-7F62AC342071}" srcOrd="1" destOrd="0" parTransId="{CD2F9020-94A8-4A38-A325-BF76241254B5}" sibTransId="{9113B58F-21D4-4144-B342-8FDE8BA77AC9}"/>
    <dgm:cxn modelId="{0B77D714-510B-4DC6-9695-B1841758B531}" srcId="{EB7CC105-535A-4E00-A223-D70FB5498F10}" destId="{1B9B8D36-B4E2-4E56-B6EC-E323310DB1F0}" srcOrd="0" destOrd="0" parTransId="{6E906729-F6FD-4AAF-8C49-8C854A611152}" sibTransId="{468F67B9-99F5-4824-87DF-CC0F31838F66}"/>
    <dgm:cxn modelId="{27521E9F-1D23-42CE-8E51-8DAE6E862414}" type="presOf" srcId="{8EFD8CBB-F80A-4A88-A5CF-53147B6301A5}" destId="{358145A5-D4B5-4EC9-9932-837965C4BB9D}" srcOrd="0" destOrd="1" presId="urn:microsoft.com/office/officeart/2005/8/layout/vList2"/>
    <dgm:cxn modelId="{B33B07A5-D53B-4F85-818F-312A5CE8C3D7}" type="presOf" srcId="{EB7CC105-535A-4E00-A223-D70FB5498F10}" destId="{B3DE8677-E4D5-4027-A9DB-A8173A554E36}" srcOrd="0" destOrd="0" presId="urn:microsoft.com/office/officeart/2005/8/layout/vList2"/>
    <dgm:cxn modelId="{F6E7F4E8-788A-4D6B-9262-D4A73614A6AD}" srcId="{4303825D-CCB4-462A-A576-3AB2CC734E78}" destId="{6F982D6F-BA82-4B4B-8AC1-CEC22DE63B2B}" srcOrd="0" destOrd="0" parTransId="{EECEED3D-A94F-4BCA-B2E2-A73CC2A2C700}" sibTransId="{55A8DE40-277A-4872-935A-05D58D6AFF44}"/>
    <dgm:cxn modelId="{B88ECE12-2C05-4604-BFA0-07C861CBCCCC}" srcId="{EB7CC105-535A-4E00-A223-D70FB5498F10}" destId="{1B23F007-DB99-4701-A610-F11D6296D3BA}" srcOrd="1" destOrd="0" parTransId="{20272A0B-F2ED-4E83-B2DC-8F9D50F136A3}" sibTransId="{7EC382E9-7825-407D-A867-C2DC126A62E4}"/>
    <dgm:cxn modelId="{D4322B9C-E391-48CD-BDFB-5C052A881222}" srcId="{39A2B6BD-0570-4D68-8BCD-7F62AC342071}" destId="{8EFD8CBB-F80A-4A88-A5CF-53147B6301A5}" srcOrd="1" destOrd="0" parTransId="{FE963039-8AE0-4EB3-A58D-4D4E6431A0A2}" sibTransId="{87D8D59C-CC2C-45A9-8CF1-AF10E1DA1564}"/>
    <dgm:cxn modelId="{ACA29A2D-26F7-492D-8BCE-53147B5A4ABE}" srcId="{085CB8C0-A19E-4C45-BEA3-EBDFA2397562}" destId="{4303825D-CCB4-462A-A576-3AB2CC734E78}" srcOrd="0" destOrd="0" parTransId="{D94C0E3C-8798-4ED9-B81C-9DD73B6B9054}" sibTransId="{865DA248-6B66-48E2-B475-EF893C940144}"/>
    <dgm:cxn modelId="{2C9A192B-8505-4FB5-89AD-88600D4753E1}" type="presOf" srcId="{1B23F007-DB99-4701-A610-F11D6296D3BA}" destId="{DC89EFB7-0C6C-445D-834A-BC6DA8C11A61}" srcOrd="0" destOrd="1" presId="urn:microsoft.com/office/officeart/2005/8/layout/vList2"/>
    <dgm:cxn modelId="{1E87BDA3-8D8B-46B7-A0B2-82255F5E95D2}" type="presOf" srcId="{085CB8C0-A19E-4C45-BEA3-EBDFA2397562}" destId="{C6293DC3-A89C-479C-A4B0-BC07556F09A0}" srcOrd="0" destOrd="0" presId="urn:microsoft.com/office/officeart/2005/8/layout/vList2"/>
    <dgm:cxn modelId="{3D98C79A-2A4C-4D34-97D6-E3F328FCE3AF}" type="presParOf" srcId="{C6293DC3-A89C-479C-A4B0-BC07556F09A0}" destId="{5E9FB277-3EFE-48FC-97B8-B67F617DD133}" srcOrd="0" destOrd="0" presId="urn:microsoft.com/office/officeart/2005/8/layout/vList2"/>
    <dgm:cxn modelId="{6A403399-A288-4C19-AFA9-515026A82AE3}" type="presParOf" srcId="{C6293DC3-A89C-479C-A4B0-BC07556F09A0}" destId="{43332747-A393-4755-A0DE-17F4754D9DBE}" srcOrd="1" destOrd="0" presId="urn:microsoft.com/office/officeart/2005/8/layout/vList2"/>
    <dgm:cxn modelId="{2EC6C347-863C-4F9E-A101-BB6B8B9D663E}" type="presParOf" srcId="{C6293DC3-A89C-479C-A4B0-BC07556F09A0}" destId="{214C9F04-4AED-4805-9E0D-E96DA53A3BEF}" srcOrd="2" destOrd="0" presId="urn:microsoft.com/office/officeart/2005/8/layout/vList2"/>
    <dgm:cxn modelId="{2C21CFEA-2335-4621-A399-BC70D91DA009}" type="presParOf" srcId="{C6293DC3-A89C-479C-A4B0-BC07556F09A0}" destId="{358145A5-D4B5-4EC9-9932-837965C4BB9D}" srcOrd="3" destOrd="0" presId="urn:microsoft.com/office/officeart/2005/8/layout/vList2"/>
    <dgm:cxn modelId="{E87A7963-9223-4CAC-AC56-685C2ABD4898}" type="presParOf" srcId="{C6293DC3-A89C-479C-A4B0-BC07556F09A0}" destId="{B3DE8677-E4D5-4027-A9DB-A8173A554E36}" srcOrd="4" destOrd="0" presId="urn:microsoft.com/office/officeart/2005/8/layout/vList2"/>
    <dgm:cxn modelId="{F9FCA4C3-6874-401C-803C-4FD001B858CF}" type="presParOf" srcId="{C6293DC3-A89C-479C-A4B0-BC07556F09A0}" destId="{DC89EFB7-0C6C-445D-834A-BC6DA8C11A6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CEF84A-7251-4BD8-BDB7-2DCA8F2D0843}">
      <dsp:nvSpPr>
        <dsp:cNvPr id="0" name=""/>
        <dsp:cNvSpPr/>
      </dsp:nvSpPr>
      <dsp:spPr>
        <a:xfrm>
          <a:off x="0" y="301544"/>
          <a:ext cx="8688287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5B6C1D-FB6A-41FE-BA41-4C0BFF7C54E0}">
      <dsp:nvSpPr>
        <dsp:cNvPr id="0" name=""/>
        <dsp:cNvSpPr/>
      </dsp:nvSpPr>
      <dsp:spPr>
        <a:xfrm>
          <a:off x="434414" y="6344"/>
          <a:ext cx="6081801" cy="590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78" tIns="0" rIns="2298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Физическая школа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3235" y="35165"/>
        <a:ext cx="6024159" cy="532758"/>
      </dsp:txXfrm>
    </dsp:sp>
    <dsp:sp modelId="{EA6E9CEF-E673-4E78-AD37-CB7EA7D955CF}">
      <dsp:nvSpPr>
        <dsp:cNvPr id="0" name=""/>
        <dsp:cNvSpPr/>
      </dsp:nvSpPr>
      <dsp:spPr>
        <a:xfrm>
          <a:off x="0" y="1208744"/>
          <a:ext cx="8688287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9AE04E-302E-4C9B-83F9-EB6D9814A5E6}">
      <dsp:nvSpPr>
        <dsp:cNvPr id="0" name=""/>
        <dsp:cNvSpPr/>
      </dsp:nvSpPr>
      <dsp:spPr>
        <a:xfrm>
          <a:off x="434414" y="913544"/>
          <a:ext cx="6081801" cy="5904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78" tIns="0" rIns="2298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Химическая школа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3235" y="942365"/>
        <a:ext cx="6024159" cy="532758"/>
      </dsp:txXfrm>
    </dsp:sp>
    <dsp:sp modelId="{90BD23EF-096F-4BEB-9D72-F5FA5A497B1C}">
      <dsp:nvSpPr>
        <dsp:cNvPr id="0" name=""/>
        <dsp:cNvSpPr/>
      </dsp:nvSpPr>
      <dsp:spPr>
        <a:xfrm>
          <a:off x="0" y="2115944"/>
          <a:ext cx="8688287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CC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105034-973E-474D-B3EB-DA5E4C1A0B77}">
      <dsp:nvSpPr>
        <dsp:cNvPr id="0" name=""/>
        <dsp:cNvSpPr/>
      </dsp:nvSpPr>
      <dsp:spPr>
        <a:xfrm>
          <a:off x="434414" y="1820744"/>
          <a:ext cx="6081801" cy="590400"/>
        </a:xfrm>
        <a:prstGeom prst="roundRect">
          <a:avLst/>
        </a:prstGeom>
        <a:solidFill>
          <a:srgbClr val="00CC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78" tIns="0" rIns="2298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«Неделя успеха»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3235" y="1849565"/>
        <a:ext cx="6024159" cy="532758"/>
      </dsp:txXfrm>
    </dsp:sp>
    <dsp:sp modelId="{086F54A7-48AB-409F-B07A-98346AB70861}">
      <dsp:nvSpPr>
        <dsp:cNvPr id="0" name=""/>
        <dsp:cNvSpPr/>
      </dsp:nvSpPr>
      <dsp:spPr>
        <a:xfrm>
          <a:off x="0" y="3023144"/>
          <a:ext cx="8688287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4A8AE5-FC74-402C-B0DB-E6CA2C9B652C}">
      <dsp:nvSpPr>
        <dsp:cNvPr id="0" name=""/>
        <dsp:cNvSpPr/>
      </dsp:nvSpPr>
      <dsp:spPr>
        <a:xfrm>
          <a:off x="434414" y="2727944"/>
          <a:ext cx="6081801" cy="590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78" tIns="0" rIns="2298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«Клуб любителей истории и обществознания» (КЛИО)</a:t>
          </a:r>
          <a:endParaRPr lang="ru-RU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3235" y="2756765"/>
        <a:ext cx="6024159" cy="532758"/>
      </dsp:txXfrm>
    </dsp:sp>
    <dsp:sp modelId="{838A6915-64CD-42E0-84F9-16045265199D}">
      <dsp:nvSpPr>
        <dsp:cNvPr id="0" name=""/>
        <dsp:cNvSpPr/>
      </dsp:nvSpPr>
      <dsp:spPr>
        <a:xfrm>
          <a:off x="0" y="3930344"/>
          <a:ext cx="8688287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53F0C6-6390-4D61-A00F-7E75B779533E}">
      <dsp:nvSpPr>
        <dsp:cNvPr id="0" name=""/>
        <dsp:cNvSpPr/>
      </dsp:nvSpPr>
      <dsp:spPr>
        <a:xfrm>
          <a:off x="434414" y="3635144"/>
          <a:ext cx="6081801" cy="59040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878" tIns="0" rIns="229878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Фестиваль проектов</a:t>
          </a:r>
          <a:endParaRPr lang="ru-RU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3235" y="3663965"/>
        <a:ext cx="6024159" cy="53275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B7DD37-B154-40B4-86C3-38FC64C0AD20}">
      <dsp:nvSpPr>
        <dsp:cNvPr id="0" name=""/>
        <dsp:cNvSpPr/>
      </dsp:nvSpPr>
      <dsp:spPr>
        <a:xfrm>
          <a:off x="-5001678" y="-766334"/>
          <a:ext cx="5956709" cy="5956709"/>
        </a:xfrm>
        <a:prstGeom prst="blockArc">
          <a:avLst>
            <a:gd name="adj1" fmla="val 18900000"/>
            <a:gd name="adj2" fmla="val 2700000"/>
            <a:gd name="adj3" fmla="val 363"/>
          </a:avLst>
        </a:pr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DCF24F-1719-4F62-9F14-6D1F25F74C44}">
      <dsp:nvSpPr>
        <dsp:cNvPr id="0" name=""/>
        <dsp:cNvSpPr/>
      </dsp:nvSpPr>
      <dsp:spPr>
        <a:xfrm>
          <a:off x="614235" y="442404"/>
          <a:ext cx="7893843" cy="8848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231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Технология организации образовательного пространства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14235" y="442404"/>
        <a:ext cx="7893843" cy="884808"/>
      </dsp:txXfrm>
    </dsp:sp>
    <dsp:sp modelId="{5996AE18-B51D-445B-852A-FEAF978032CC}">
      <dsp:nvSpPr>
        <dsp:cNvPr id="0" name=""/>
        <dsp:cNvSpPr/>
      </dsp:nvSpPr>
      <dsp:spPr>
        <a:xfrm>
          <a:off x="61230" y="331803"/>
          <a:ext cx="1106010" cy="11060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5CCE55-E791-4AE1-BB0B-4320A653CFB2}">
      <dsp:nvSpPr>
        <dsp:cNvPr id="0" name=""/>
        <dsp:cNvSpPr/>
      </dsp:nvSpPr>
      <dsp:spPr>
        <a:xfrm>
          <a:off x="935863" y="1769615"/>
          <a:ext cx="7572215" cy="884808"/>
        </a:xfrm>
        <a:prstGeom prst="rect">
          <a:avLst/>
        </a:prstGeom>
        <a:solidFill>
          <a:schemeClr val="accent2">
            <a:hueOff val="5241764"/>
            <a:satOff val="-994"/>
            <a:lumOff val="-50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231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Технология смыслового чтения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35863" y="1769615"/>
        <a:ext cx="7572215" cy="884808"/>
      </dsp:txXfrm>
    </dsp:sp>
    <dsp:sp modelId="{46DAD322-5F2C-43BC-8987-219645C98467}">
      <dsp:nvSpPr>
        <dsp:cNvPr id="0" name=""/>
        <dsp:cNvSpPr/>
      </dsp:nvSpPr>
      <dsp:spPr>
        <a:xfrm>
          <a:off x="382858" y="1659015"/>
          <a:ext cx="1106010" cy="11060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5241764"/>
              <a:satOff val="-994"/>
              <a:lumOff val="-500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E331A2-FBCA-42C6-8E1E-082A689F1892}">
      <dsp:nvSpPr>
        <dsp:cNvPr id="0" name=""/>
        <dsp:cNvSpPr/>
      </dsp:nvSpPr>
      <dsp:spPr>
        <a:xfrm>
          <a:off x="614235" y="3096828"/>
          <a:ext cx="7893843" cy="884808"/>
        </a:xfrm>
        <a:prstGeom prst="rect">
          <a:avLst/>
        </a:prstGeom>
        <a:solidFill>
          <a:schemeClr val="accent2">
            <a:hueOff val="10483529"/>
            <a:satOff val="-1988"/>
            <a:lumOff val="-99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231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Технология выстраивания единой системы критериального оценивания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14235" y="3096828"/>
        <a:ext cx="7893843" cy="884808"/>
      </dsp:txXfrm>
    </dsp:sp>
    <dsp:sp modelId="{A8E376E6-3791-4807-9176-6E3F0B0ADA90}">
      <dsp:nvSpPr>
        <dsp:cNvPr id="0" name=""/>
        <dsp:cNvSpPr/>
      </dsp:nvSpPr>
      <dsp:spPr>
        <a:xfrm>
          <a:off x="61230" y="2986227"/>
          <a:ext cx="1106010" cy="110601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10483529"/>
              <a:satOff val="-1988"/>
              <a:lumOff val="-99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65885A-AF3A-4397-930D-17BDAEFD17FB}">
      <dsp:nvSpPr>
        <dsp:cNvPr id="0" name=""/>
        <dsp:cNvSpPr/>
      </dsp:nvSpPr>
      <dsp:spPr>
        <a:xfrm>
          <a:off x="3222599" y="2210543"/>
          <a:ext cx="2701776" cy="2701776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УЧАСТНИКИ</a:t>
          </a:r>
          <a:endParaRPr lang="ru-RU" sz="20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765776" y="2843421"/>
        <a:ext cx="1615422" cy="1388769"/>
      </dsp:txXfrm>
    </dsp:sp>
    <dsp:sp modelId="{1C115B63-7D49-4292-93C5-5E7424367EB0}">
      <dsp:nvSpPr>
        <dsp:cNvPr id="0" name=""/>
        <dsp:cNvSpPr/>
      </dsp:nvSpPr>
      <dsp:spPr>
        <a:xfrm>
          <a:off x="1650657" y="1571942"/>
          <a:ext cx="1964928" cy="1964928"/>
        </a:xfrm>
        <a:prstGeom prst="gear6">
          <a:avLst/>
        </a:prstGeom>
        <a:solidFill>
          <a:schemeClr val="accent2">
            <a:hueOff val="5241764"/>
            <a:satOff val="-994"/>
            <a:lumOff val="-50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ОРГАНИЗАТОРЫ</a:t>
          </a:r>
          <a:endParaRPr lang="ru-RU" sz="800" b="1" kern="1200" dirty="0"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145334" y="2069608"/>
        <a:ext cx="975574" cy="969596"/>
      </dsp:txXfrm>
    </dsp:sp>
    <dsp:sp modelId="{FC0B2E1A-6685-4871-882B-55691B762669}">
      <dsp:nvSpPr>
        <dsp:cNvPr id="0" name=""/>
        <dsp:cNvSpPr/>
      </dsp:nvSpPr>
      <dsp:spPr>
        <a:xfrm rot="20700000">
          <a:off x="2751217" y="216342"/>
          <a:ext cx="1925228" cy="1925228"/>
        </a:xfrm>
        <a:prstGeom prst="gear6">
          <a:avLst/>
        </a:prstGeom>
        <a:solidFill>
          <a:schemeClr val="accent2">
            <a:hueOff val="10483529"/>
            <a:satOff val="-1988"/>
            <a:lumOff val="-99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ЭКЗАМЕН</a:t>
          </a:r>
          <a:endParaRPr lang="ru-RU" sz="1800" b="1" kern="1200" dirty="0">
            <a:solidFill>
              <a:schemeClr val="tx1"/>
            </a:solidFill>
          </a:endParaRPr>
        </a:p>
      </dsp:txBody>
      <dsp:txXfrm rot="-20700000">
        <a:off x="3173476" y="638601"/>
        <a:ext cx="1080710" cy="1080710"/>
      </dsp:txXfrm>
    </dsp:sp>
    <dsp:sp modelId="{DB9468EA-79D3-461C-A8F1-9C3857ACD59A}">
      <dsp:nvSpPr>
        <dsp:cNvPr id="0" name=""/>
        <dsp:cNvSpPr/>
      </dsp:nvSpPr>
      <dsp:spPr>
        <a:xfrm>
          <a:off x="3022813" y="1798307"/>
          <a:ext cx="3458273" cy="3458273"/>
        </a:xfrm>
        <a:prstGeom prst="circularArrow">
          <a:avLst>
            <a:gd name="adj1" fmla="val 4687"/>
            <a:gd name="adj2" fmla="val 299029"/>
            <a:gd name="adj3" fmla="val 2531000"/>
            <a:gd name="adj4" fmla="val 15829683"/>
            <a:gd name="adj5" fmla="val 546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99FBF2-BDF9-49A7-89B6-76AACCF18887}">
      <dsp:nvSpPr>
        <dsp:cNvPr id="0" name=""/>
        <dsp:cNvSpPr/>
      </dsp:nvSpPr>
      <dsp:spPr>
        <a:xfrm>
          <a:off x="1302672" y="1134096"/>
          <a:ext cx="2512651" cy="251265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hueOff val="5241764"/>
            <a:satOff val="-994"/>
            <a:lumOff val="-50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3B1C36-8587-43D4-86BC-9FAFD6D99BD7}">
      <dsp:nvSpPr>
        <dsp:cNvPr id="0" name=""/>
        <dsp:cNvSpPr/>
      </dsp:nvSpPr>
      <dsp:spPr>
        <a:xfrm>
          <a:off x="2305892" y="-208436"/>
          <a:ext cx="2709144" cy="270914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2">
            <a:hueOff val="10483529"/>
            <a:satOff val="-1988"/>
            <a:lumOff val="-999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FB277-3EFE-48FC-97B8-B67F617DD133}">
      <dsp:nvSpPr>
        <dsp:cNvPr id="0" name=""/>
        <dsp:cNvSpPr/>
      </dsp:nvSpPr>
      <dsp:spPr>
        <a:xfrm>
          <a:off x="0" y="370948"/>
          <a:ext cx="3672408" cy="685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Обязательная часть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учебного плана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485" y="404433"/>
        <a:ext cx="3605438" cy="618979"/>
      </dsp:txXfrm>
    </dsp:sp>
    <dsp:sp modelId="{43332747-A393-4755-A0DE-17F4754D9DBE}">
      <dsp:nvSpPr>
        <dsp:cNvPr id="0" name=""/>
        <dsp:cNvSpPr/>
      </dsp:nvSpPr>
      <dsp:spPr>
        <a:xfrm>
          <a:off x="0" y="1056897"/>
          <a:ext cx="3672408" cy="1734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599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Обязательные учебные предметы (на Б и У)</a:t>
          </a:r>
          <a:endParaRPr lang="ru-RU" sz="1200" kern="1200" dirty="0"/>
        </a:p>
      </dsp:txBody>
      <dsp:txXfrm>
        <a:off x="0" y="1056897"/>
        <a:ext cx="3672408" cy="173474"/>
      </dsp:txXfrm>
    </dsp:sp>
    <dsp:sp modelId="{214C9F04-4AED-4805-9E0D-E96DA53A3BEF}">
      <dsp:nvSpPr>
        <dsp:cNvPr id="0" name=""/>
        <dsp:cNvSpPr/>
      </dsp:nvSpPr>
      <dsp:spPr>
        <a:xfrm>
          <a:off x="0" y="1229715"/>
          <a:ext cx="3672408" cy="10797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Часть учебного плана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формируемая участниками образовательных отношений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708" y="1282423"/>
        <a:ext cx="3566992" cy="974316"/>
      </dsp:txXfrm>
    </dsp:sp>
    <dsp:sp modelId="{358145A5-D4B5-4EC9-9932-837965C4BB9D}">
      <dsp:nvSpPr>
        <dsp:cNvPr id="0" name=""/>
        <dsp:cNvSpPr/>
      </dsp:nvSpPr>
      <dsp:spPr>
        <a:xfrm>
          <a:off x="110723" y="2310104"/>
          <a:ext cx="3450961" cy="6251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599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Предметы по выбору из обязательных учебных областей (на Б и У уровне)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Дополнительные учебные предметы и индивидуальный проект</a:t>
          </a:r>
          <a:endParaRPr lang="ru-RU" sz="1200" kern="1200" dirty="0"/>
        </a:p>
      </dsp:txBody>
      <dsp:txXfrm>
        <a:off x="110723" y="2310104"/>
        <a:ext cx="3450961" cy="625129"/>
      </dsp:txXfrm>
    </dsp:sp>
    <dsp:sp modelId="{B3DE8677-E4D5-4027-A9DB-A8173A554E36}">
      <dsp:nvSpPr>
        <dsp:cNvPr id="0" name=""/>
        <dsp:cNvSpPr/>
      </dsp:nvSpPr>
      <dsp:spPr>
        <a:xfrm>
          <a:off x="0" y="3024353"/>
          <a:ext cx="3672408" cy="4219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Внеурочная деятельность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600" y="3044953"/>
        <a:ext cx="3631208" cy="380794"/>
      </dsp:txXfrm>
    </dsp:sp>
    <dsp:sp modelId="{DC89EFB7-0C6C-445D-834A-BC6DA8C11A61}">
      <dsp:nvSpPr>
        <dsp:cNvPr id="0" name=""/>
        <dsp:cNvSpPr/>
      </dsp:nvSpPr>
      <dsp:spPr>
        <a:xfrm>
          <a:off x="0" y="3478008"/>
          <a:ext cx="3672408" cy="1058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599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Системные занятия внеурочной деятельности по 5 направлениям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Несистемные занятия в рамках плана воспитательной работы школы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200" kern="1200" dirty="0" smtClean="0"/>
            <a:t>Детские и молодежные общественные объединения и организации</a:t>
          </a:r>
          <a:endParaRPr lang="ru-RU" sz="1200" kern="1200" dirty="0"/>
        </a:p>
      </dsp:txBody>
      <dsp:txXfrm>
        <a:off x="0" y="3478008"/>
        <a:ext cx="3672408" cy="10588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0.29508</cdr:x>
      <cdr:y>0.0303</cdr:y>
    </cdr:from>
    <cdr:to>
      <cdr:x>0.45902</cdr:x>
      <cdr:y>0.09091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2592288" y="144016"/>
          <a:ext cx="1440160" cy="288032"/>
        </a:xfrm>
        <a:prstGeom xmlns:a="http://schemas.openxmlformats.org/drawingml/2006/main" prst="straightConnector1">
          <a:avLst/>
        </a:prstGeom>
        <a:ln xmlns:a="http://schemas.openxmlformats.org/drawingml/2006/main" w="63500">
          <a:solidFill>
            <a:srgbClr val="FF99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E487D-8CC4-453A-BF4E-E7371C6DB246}" type="datetimeFigureOut">
              <a:rPr lang="ru-RU" smtClean="0"/>
              <a:t>27.08.2020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8DF1F-2BCB-4D73-9CFC-127997CEF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038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8DF1F-2BCB-4D73-9CFC-127997CEF8E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570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8DF1F-2BCB-4D73-9CFC-127997CEF8E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19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8DF1F-2BCB-4D73-9CFC-127997CEF8E9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774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7A73-0A52-4DE9-81FF-590A7234B3E0}" type="datetime1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603ED-D520-429B-827A-27802E66846B}" type="datetime1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50A3D-47FD-47C1-8D60-430BAA5C84E5}" type="datetime1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F354A-CC73-4976-A1B0-3F69C53540C8}" type="datetime1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98B22-434A-41B4-BE91-AFDC431C46EC}" type="datetime1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FA06C-C19D-4CEC-A971-5A61F96BD789}" type="datetime1">
              <a:rPr lang="ru-RU" smtClean="0"/>
              <a:t>27.08.2020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2B896-EF80-440E-8652-92B3740CF030}" type="datetime1">
              <a:rPr lang="ru-RU" smtClean="0"/>
              <a:t>27.08.2020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7A161-8765-4EEE-AF82-A31717F2430B}" type="datetime1">
              <a:rPr lang="ru-RU" smtClean="0"/>
              <a:t>27.08.2020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0DE01-BAD1-4987-9FC3-C3BA8CF5ECA7}" type="datetime1">
              <a:rPr lang="ru-RU" smtClean="0"/>
              <a:t>27.08.2020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85BD9-7EC8-4612-BA1E-082F248E7227}" type="datetime1">
              <a:rPr lang="ru-RU" smtClean="0"/>
              <a:t>27.08.2020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AFA11-749C-484E-ABFF-54565B0E27D0}" type="datetime1">
              <a:rPr lang="ru-RU" smtClean="0"/>
              <a:t>27.08.2020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737A2FA-E4D7-4E4C-AD49-7074F0DF48A8}" type="datetime1">
              <a:rPr lang="ru-RU" smtClean="0"/>
              <a:t>27.08.2020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87B332F-5FFC-486D-91DB-BA1588C2578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7128792" cy="273630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Повышение качества образования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обучающихся в соответствии с современными требованиями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5068922"/>
            <a:ext cx="73448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Клюева Ирина Васильевна</a:t>
            </a:r>
          </a:p>
          <a:p>
            <a:pPr algn="r"/>
            <a:r>
              <a:rPr lang="ru-RU" sz="20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</a:t>
            </a:r>
          </a:p>
          <a:p>
            <a:pPr algn="r"/>
            <a:r>
              <a:rPr lang="ru-RU" sz="20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Управления образования</a:t>
            </a:r>
          </a:p>
          <a:p>
            <a:pPr algn="r"/>
            <a:r>
              <a:rPr lang="ru-RU" sz="20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Администрации </a:t>
            </a:r>
            <a:r>
              <a:rPr lang="ru-RU" sz="2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2000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ежевского городского округа</a:t>
            </a:r>
          </a:p>
          <a:p>
            <a:pPr algn="r"/>
            <a:r>
              <a:rPr lang="ru-RU" dirty="0" smtClean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27.08.2020</a:t>
            </a:r>
            <a:endParaRPr lang="ru-RU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06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87863" y="5445224"/>
            <a:ext cx="41408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КОНКУРСЫ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16632"/>
            <a:ext cx="87849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Победители конкурса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«Достойным – лучший учитель»</a:t>
            </a:r>
          </a:p>
          <a:p>
            <a:pPr algn="ctr"/>
            <a:endParaRPr lang="ru-RU" sz="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При поддержке Некоммерческого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благотворительного фонда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культурных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 социальных инициатив «Достойным - лучшее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sz="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8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Лямина Ирина Владимировна</a:t>
            </a: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Чичканова Татьяна Владимировна</a:t>
            </a:r>
          </a:p>
          <a:p>
            <a:r>
              <a:rPr lang="ru-RU" sz="2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Школа № 3</a:t>
            </a:r>
          </a:p>
          <a:p>
            <a:endParaRPr lang="ru-RU" sz="8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Климцева Алёна Анатольевна</a:t>
            </a: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Комин Олег Валерьевич</a:t>
            </a: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Еловских Любовь Леонидовна</a:t>
            </a:r>
          </a:p>
          <a:p>
            <a:r>
              <a:rPr lang="ru-RU" sz="2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Школа № 10</a:t>
            </a:r>
          </a:p>
          <a:p>
            <a:endParaRPr lang="ru-RU" sz="8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Потуданская Елена Ивановна</a:t>
            </a:r>
          </a:p>
          <a:p>
            <a:r>
              <a:rPr lang="ru-RU" sz="2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Школа № 46</a:t>
            </a:r>
          </a:p>
        </p:txBody>
      </p:sp>
      <p:pic>
        <p:nvPicPr>
          <p:cNvPr id="7170" name="Picture 2" descr="C:\Users\Стадник Алексей\Desktop\D7pbXK9X4AA_Cfh.jpg 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121" y="2276872"/>
            <a:ext cx="3810782" cy="2540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93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11</a:t>
            </a:fld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260924674"/>
              </p:ext>
            </p:extLst>
          </p:nvPr>
        </p:nvGraphicFramePr>
        <p:xfrm>
          <a:off x="179512" y="188640"/>
          <a:ext cx="878497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574719" y="5445224"/>
            <a:ext cx="2767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771800" y="3140968"/>
            <a:ext cx="1440160" cy="864096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26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7074" y="5445224"/>
            <a:ext cx="47624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СТАТИСТИКА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354097898"/>
              </p:ext>
            </p:extLst>
          </p:nvPr>
        </p:nvGraphicFramePr>
        <p:xfrm>
          <a:off x="179512" y="260648"/>
          <a:ext cx="8712968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Documents and Settings\СтадникАА\Рабочий стол\school03062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948264" y="1700808"/>
            <a:ext cx="1766000" cy="17788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8281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13</a:t>
            </a:fld>
            <a:endParaRPr lang="ru-RU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252831561"/>
              </p:ext>
            </p:extLst>
          </p:nvPr>
        </p:nvGraphicFramePr>
        <p:xfrm>
          <a:off x="251520" y="188640"/>
          <a:ext cx="8688288" cy="4440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093934" y="5445224"/>
            <a:ext cx="5728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РЕСУРСЫ СЕТИ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00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14</a:t>
            </a:fld>
            <a:endParaRPr lang="ru-RU"/>
          </a:p>
        </p:txBody>
      </p:sp>
      <p:pic>
        <p:nvPicPr>
          <p:cNvPr id="2050" name="Picture 2" descr="C:\Users\Стадник Алексей\Desktop\2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54" y="116632"/>
            <a:ext cx="3531250" cy="2358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Стадник Алексей\Desktop\2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25783"/>
            <a:ext cx="3456384" cy="2308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Стадник Алексей\Desktop\10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2485"/>
            <a:ext cx="3418282" cy="2282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Стадник Алексей\Desktop\10-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63" y="2625783"/>
            <a:ext cx="3364209" cy="2243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2420888"/>
            <a:ext cx="58702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905"/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algn="ctr"/>
            <a:r>
              <a:rPr lang="ru-RU" sz="1000" b="1" dirty="0" smtClean="0">
                <a:ln w="1905"/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школа</a:t>
            </a:r>
            <a:endParaRPr lang="ru-RU" sz="1000" dirty="0">
              <a:solidFill>
                <a:srgbClr val="FF99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65745" y="1556792"/>
            <a:ext cx="870751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ln w="1905"/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pPr algn="ctr"/>
            <a:r>
              <a:rPr lang="ru-RU" sz="1000" b="1" dirty="0" smtClean="0">
                <a:ln w="1905"/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школа</a:t>
            </a:r>
            <a:endParaRPr lang="ru-RU" sz="1000" dirty="0">
              <a:solidFill>
                <a:srgbClr val="FF99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30594" y="5445224"/>
            <a:ext cx="5855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«ТОЧКА РОСТА»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93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1" y="370686"/>
            <a:ext cx="4464496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ШКОЛЬНЫЙ ЭТАП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2272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обучающихся</a:t>
            </a:r>
          </a:p>
          <a:p>
            <a:pPr>
              <a:lnSpc>
                <a:spcPct val="150000"/>
              </a:lnSpc>
            </a:pPr>
            <a:endParaRPr lang="ru-RU" sz="9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МУНИЦИПАЛЬНЫЙ ЭТАП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670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обучающихся</a:t>
            </a:r>
          </a:p>
          <a:p>
            <a:pPr>
              <a:lnSpc>
                <a:spcPct val="150000"/>
              </a:lnSpc>
            </a:pPr>
            <a:endParaRPr lang="ru-RU" sz="9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РЕГИОНАЛЬНЫЙ </a:t>
            </a:r>
            <a:r>
              <a:rPr lang="ru-RU" sz="2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ЭТАП</a:t>
            </a:r>
          </a:p>
          <a:p>
            <a:pPr>
              <a:lnSpc>
                <a:spcPct val="150000"/>
              </a:lnSpc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обучающихся</a:t>
            </a:r>
          </a:p>
          <a:p>
            <a:pPr>
              <a:lnSpc>
                <a:spcPct val="150000"/>
              </a:lnSpc>
            </a:pPr>
            <a:endParaRPr lang="ru-RU" sz="9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6244" y="5445224"/>
            <a:ext cx="4784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ОЛИМПИАДА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C:\Users\Алексей\Desktop\8f23217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548680"/>
            <a:ext cx="3960440" cy="39362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377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16</a:t>
            </a:fld>
            <a:endParaRPr lang="ru-RU"/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t="12345" r="31263" b="6430"/>
          <a:stretch/>
        </p:blipFill>
        <p:spPr>
          <a:xfrm>
            <a:off x="1619672" y="129207"/>
            <a:ext cx="5904656" cy="56057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49700" y="5734997"/>
            <a:ext cx="60172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МУНИЦИПАЛЬНЫЙ КЕЙС</a:t>
            </a:r>
            <a:endParaRPr lang="ru-RU" sz="36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73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bfb65c5c365d73c43d065ef6c52c1a4.png"/>
          <p:cNvPicPr>
            <a:picLocks noChangeAspect="1"/>
          </p:cNvPicPr>
          <p:nvPr/>
        </p:nvPicPr>
        <p:blipFill>
          <a:blip r:embed="rId2" cstate="print"/>
          <a:srcRect t="47175"/>
          <a:stretch>
            <a:fillRect/>
          </a:stretch>
        </p:blipFill>
        <p:spPr>
          <a:xfrm>
            <a:off x="528903" y="3370176"/>
            <a:ext cx="5195225" cy="29391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41917" y="140439"/>
            <a:ext cx="64225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Содержание новой </a:t>
            </a:r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Методологии</a:t>
            </a:r>
            <a:endParaRPr lang="ru-RU" sz="3600" b="1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60576" y="1412776"/>
            <a:ext cx="62919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AutoNum type="arabicPeriod"/>
            </a:pP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Сроки проведения всех процедур оценки </a:t>
            </a:r>
            <a:b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качества образования в каждом регионе.</a:t>
            </a:r>
          </a:p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Особенности проведения исследований </a:t>
            </a:r>
            <a:b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модели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PISA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Направления оценки качества образования.</a:t>
            </a:r>
          </a:p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4. Основные мероприятия в рамках оценки.</a:t>
            </a:r>
          </a:p>
          <a:p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5. Этапы проведения оценки образования.</a:t>
            </a:r>
          </a:p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    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Состав аналитического отчета по оценке 	       качества образования.</a:t>
            </a:r>
          </a:p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       7. Формы использования результатов 		   оценки и анализа.</a:t>
            </a:r>
          </a:p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    8. Сравнение требований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PISA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ФГОС,          	   </a:t>
            </a:r>
            <a:r>
              <a:rPr lang="en-US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TIMSS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 ФГОС. 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44624"/>
            <a:ext cx="2692400" cy="2717800"/>
            <a:chOff x="7209064" y="1592035"/>
            <a:chExt cx="1749879" cy="1749879"/>
          </a:xfrm>
        </p:grpSpPr>
        <p:pic>
          <p:nvPicPr>
            <p:cNvPr id="11" name="Рисунок 10" descr="seal_circle_red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09064" y="1592035"/>
              <a:ext cx="1749879" cy="1749879"/>
            </a:xfrm>
            <a:prstGeom prst="rect">
              <a:avLst/>
            </a:prstGeom>
          </p:spPr>
        </p:pic>
        <p:sp>
          <p:nvSpPr>
            <p:cNvPr id="14" name="Прямоугольник 13"/>
            <p:cNvSpPr/>
            <p:nvPr/>
          </p:nvSpPr>
          <p:spPr>
            <a:xfrm>
              <a:off x="7357639" y="1902761"/>
              <a:ext cx="1436221" cy="9115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2024 год –</a:t>
              </a:r>
            </a:p>
            <a:p>
              <a:pPr algn="ctr"/>
              <a:r>
                <a: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все регионы</a:t>
              </a:r>
              <a:br>
                <a: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оценят по новой </a:t>
              </a:r>
              <a:br>
                <a: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ru-RU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Методологии</a:t>
              </a:r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11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18</a:t>
            </a:fld>
            <a:endParaRPr lang="ru-RU"/>
          </a:p>
        </p:txBody>
      </p:sp>
      <p:pic>
        <p:nvPicPr>
          <p:cNvPr id="4098" name="Picture 2" descr="C:\Users\Стадник Алексей\Desktop\shkola_n_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54"/>
          <a:stretch/>
        </p:blipFill>
        <p:spPr bwMode="auto">
          <a:xfrm>
            <a:off x="107504" y="116632"/>
            <a:ext cx="5427365" cy="3388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26062" y="5445224"/>
            <a:ext cx="56644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МБОУ СОШ № 5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3781489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 20.03.2020 статус: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Пилотная площадка</a:t>
            </a:r>
            <a:r>
              <a:rPr lang="ru-RU" sz="2000" b="1" dirty="0" smtClean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(ГАОУ ДПО СО «ИРО»)</a:t>
            </a:r>
          </a:p>
          <a:p>
            <a:pPr algn="r"/>
            <a:r>
              <a:rPr lang="ru-RU" sz="2000" b="1" dirty="0" smtClean="0">
                <a:solidFill>
                  <a:srgbClr val="00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повышению качества образования в школах с низкими результатами обучения</a:t>
            </a:r>
            <a:endParaRPr lang="ru-RU" sz="2000" b="1" dirty="0">
              <a:solidFill>
                <a:srgbClr val="00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93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19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415467" y="5590981"/>
            <a:ext cx="54050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КАЧЕСТВО ОБУЧЕНИЯ</a:t>
            </a:r>
            <a:endParaRPr lang="ru-RU" sz="36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44624"/>
            <a:ext cx="590465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Обучающихся на «4» и «5» –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42,3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%</a:t>
            </a:r>
          </a:p>
          <a:p>
            <a:pPr>
              <a:lnSpc>
                <a:spcPct val="150000"/>
              </a:lnSpc>
            </a:pP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Самое </a:t>
            </a:r>
            <a:r>
              <a:rPr lang="ru-RU" sz="24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высокое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качество обучения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МАОУ СОШ № 10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57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%</a:t>
            </a:r>
          </a:p>
          <a:p>
            <a:pPr>
              <a:lnSpc>
                <a:spcPct val="150000"/>
              </a:lnSpc>
            </a:pP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Самое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низкое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качество обучения</a:t>
            </a: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МБОУ СОШ № 4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%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Отличников </a:t>
            </a:r>
            <a:r>
              <a:rPr lang="ru-RU" sz="24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200" b="1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286</a:t>
            </a:r>
            <a:r>
              <a:rPr lang="ru-RU" sz="2400" dirty="0" smtClean="0">
                <a:solidFill>
                  <a:srgbClr val="FF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</a:t>
            </a:r>
            <a:endParaRPr lang="ru-RU" sz="2400" dirty="0">
              <a:solidFill>
                <a:srgbClr val="FF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C:\Users\Стадник Алексей\Desktop\SHkolnyiy-dnevnik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4"/>
          <a:stretch/>
        </p:blipFill>
        <p:spPr bwMode="auto">
          <a:xfrm>
            <a:off x="4427985" y="3238488"/>
            <a:ext cx="4536504" cy="1628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58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2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195968" y="5601434"/>
            <a:ext cx="5912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 ПРОЕКТОВ 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5764" y="116632"/>
            <a:ext cx="3396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Современная школа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1268760"/>
            <a:ext cx="3396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Молодые профессионалы</a:t>
            </a:r>
            <a:endParaRPr lang="ru-RU" sz="28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8292" y="116632"/>
            <a:ext cx="3396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Учитель будущего</a:t>
            </a:r>
            <a:endParaRPr lang="ru-RU" sz="2800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056" y="2492896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Новые возможности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каждого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5976" y="3789040"/>
            <a:ext cx="3396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Социальная активность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684" y="3645024"/>
            <a:ext cx="33961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Цифровая образовательная среда</a:t>
            </a:r>
            <a:endParaRPr lang="ru-RU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7772" y="2546901"/>
            <a:ext cx="34682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Поддержка семей, имеющих детей</a:t>
            </a:r>
            <a:endParaRPr lang="ru-RU" sz="2800" b="1" dirty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496" y="1268760"/>
            <a:ext cx="33961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Успех каждого ребенка</a:t>
            </a:r>
            <a:endParaRPr lang="ru-RU" sz="2800" b="1" dirty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28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5799" y="44624"/>
            <a:ext cx="8010525" cy="8001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Ежегодная региональная оценка </a:t>
            </a:r>
            <a:br>
              <a:rPr lang="ru-RU" sz="2800" b="1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 модели </a:t>
            </a:r>
            <a:r>
              <a:rPr lang="en-US" sz="2800" b="1" dirty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PISA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817776"/>
              </p:ext>
            </p:extLst>
          </p:nvPr>
        </p:nvGraphicFramePr>
        <p:xfrm>
          <a:off x="611560" y="890546"/>
          <a:ext cx="7899401" cy="5805553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6464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58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0884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2382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4775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Год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8396" marR="28396" marT="46716" marB="4671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№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8396" marR="28396" marT="46716" marB="4671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Код региона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8396" marR="28396" marT="46716" marB="4671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Регион</a:t>
                      </a:r>
                      <a:endParaRPr lang="ru-RU" sz="16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8396" marR="28396" marT="46716" marB="46716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1795">
                <a:tc row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2021</a:t>
                      </a:r>
                      <a:endParaRPr lang="ru-RU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8396" marR="28396" marT="46716" marB="46716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1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28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Амурская область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2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59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Пермский край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3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43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Кировская область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4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18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Удмуртская Республика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5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12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Республика Марий Эл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6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51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Мурманская область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7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5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Республика Дагестан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8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24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Красноярский край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9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54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Новосибирская область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10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4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Республика Алтай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11</a:t>
                      </a:r>
                      <a:endParaRPr lang="ru-RU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66</a:t>
                      </a:r>
                      <a:endParaRPr lang="ru-RU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/>
                        <a:t>Свердловская область</a:t>
                      </a:r>
                      <a:endParaRPr lang="ru-RU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12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40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Калужская область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13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57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Орловская область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617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14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1</a:t>
                      </a:r>
                      <a:endParaRPr lang="ru-RU" sz="1600" b="1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Республика Адыгея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9370" marR="39370" marT="64770" marB="6477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6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608248" y="5129897"/>
            <a:ext cx="499938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КАЧЕСТВО </a:t>
            </a:r>
            <a:r>
              <a:rPr lang="ru-RU" sz="80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86519114"/>
              </p:ext>
            </p:extLst>
          </p:nvPr>
        </p:nvGraphicFramePr>
        <p:xfrm>
          <a:off x="323528" y="332656"/>
          <a:ext cx="8568952" cy="4424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8253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22</a:t>
            </a:fld>
            <a:endParaRPr lang="ru-RU"/>
          </a:p>
        </p:txBody>
      </p:sp>
      <p:pic>
        <p:nvPicPr>
          <p:cNvPr id="3074" name="Picture 2" descr="C:\Users\Стадник Алексей\Desktop\IMG_20200724_10564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02" r="22916" b="20552"/>
          <a:stretch/>
        </p:blipFill>
        <p:spPr bwMode="auto">
          <a:xfrm rot="5400000">
            <a:off x="5703190" y="1577731"/>
            <a:ext cx="4636456" cy="1858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тадник Алексей\Desktop\IMG_20200724_10532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9" r="6449"/>
          <a:stretch/>
        </p:blipFill>
        <p:spPr bwMode="auto">
          <a:xfrm rot="5400000">
            <a:off x="-862124" y="1374292"/>
            <a:ext cx="4536504" cy="2309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тадник Алексей\Desktop\IMG_20200722_09333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26"/>
          <a:stretch/>
        </p:blipFill>
        <p:spPr bwMode="auto">
          <a:xfrm>
            <a:off x="3707904" y="2680604"/>
            <a:ext cx="3168352" cy="2144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Стадник Алексей\Desktop\IMG_20200722_09332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46"/>
          <a:stretch/>
        </p:blipFill>
        <p:spPr bwMode="auto">
          <a:xfrm>
            <a:off x="2771800" y="260647"/>
            <a:ext cx="3024336" cy="2244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91506" y="5445224"/>
            <a:ext cx="590097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ЕГЭ </a:t>
            </a:r>
            <a:r>
              <a:rPr lang="ru-RU" sz="20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УСЛОВИЯХ</a:t>
            </a:r>
            <a:r>
              <a:rPr lang="ru-RU" sz="4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COVID-19</a:t>
            </a:r>
            <a:endParaRPr lang="ru-RU" sz="4400" b="1" cap="none" spc="0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49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23</a:t>
            </a:fld>
            <a:endParaRPr lang="ru-RU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803053146"/>
              </p:ext>
            </p:extLst>
          </p:nvPr>
        </p:nvGraphicFramePr>
        <p:xfrm>
          <a:off x="179512" y="116632"/>
          <a:ext cx="6936432" cy="4912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148064" y="1268760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ПЛАНИРОВАНИЕ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04" y="116632"/>
            <a:ext cx="1944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СВЕРКА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РБД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2280" y="4338736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ДОСТАВКА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УЧАСТНИКОВ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324544" y="4149080"/>
            <a:ext cx="35283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ОРГАНИЗАТОРОВ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76256" y="308173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САНИТАРНЫХ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60232" y="221739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ППЭ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176" y="2132856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РЕПЕТИЦИОННЫЕ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ЭКЗАМЕНЫ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496" y="3214717"/>
            <a:ext cx="2223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ЗАКУПКА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ОБОРУДОВАНИЯ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-180528" y="1887215"/>
            <a:ext cx="2015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ПОГОДА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7984" y="724634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ИННОВАЦИИ</a:t>
            </a:r>
            <a:endPara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949447" y="5445224"/>
            <a:ext cx="615905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ЕДИНЫЙ МЕХАНИЗМ</a:t>
            </a:r>
            <a:endParaRPr lang="ru-RU" sz="4400" b="1" cap="none" spc="0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66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24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33886" y="5445224"/>
            <a:ext cx="41901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ПЕРСОНАЛИИ</a:t>
            </a:r>
            <a:endParaRPr lang="ru-RU" sz="4400" b="1" cap="none" spc="0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801853296"/>
              </p:ext>
            </p:extLst>
          </p:nvPr>
        </p:nvGraphicFramePr>
        <p:xfrm>
          <a:off x="107504" y="116632"/>
          <a:ext cx="892899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64088" y="188640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Организаторы ЕГЭ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78869" y="3789040"/>
            <a:ext cx="25576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сотрудники:</a:t>
            </a:r>
          </a:p>
          <a:p>
            <a:pPr marL="285750" indent="-285750" algn="r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УО</a:t>
            </a:r>
          </a:p>
          <a:p>
            <a:pPr marL="285750" indent="-285750" algn="r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МКУ ЦСУ</a:t>
            </a:r>
          </a:p>
          <a:p>
            <a:pPr marL="285750" indent="-285750" algn="r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«Режевская ЦРБ»</a:t>
            </a:r>
          </a:p>
          <a:p>
            <a:pPr algn="r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25</a:t>
            </a:fld>
            <a:endParaRPr lang="ru-RU"/>
          </a:p>
        </p:txBody>
      </p:sp>
      <p:pic>
        <p:nvPicPr>
          <p:cNvPr id="9218" name="Picture 2" descr="C:\Users\Стадник Алексей\Desktop\EoCLntsbI0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564" y="188640"/>
            <a:ext cx="451134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79512" y="272566"/>
            <a:ext cx="3600400" cy="2580370"/>
          </a:xfrm>
          <a:prstGeom prst="wedgeRoundRectCallout">
            <a:avLst>
              <a:gd name="adj1" fmla="val 95571"/>
              <a:gd name="adj2" fmla="val 6806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3528" y="666562"/>
            <a:ext cx="3312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100 БАЛЛОВ НА ЕГЭ РЕАЛЬНО!!!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26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B3E1D0E-37C8-411D-99AC-6BB049AB8164}" type="slidenum">
              <a:rPr lang="ru-RU" smtClean="0"/>
              <a:t>26</a:t>
            </a:fld>
            <a:endParaRPr lang="ru-RU"/>
          </a:p>
        </p:txBody>
      </p:sp>
      <p:pic>
        <p:nvPicPr>
          <p:cNvPr id="1026" name="Picture 2" descr="C:\Users\УО РГО ноут HP\Desktop\Район — копия.pn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332655"/>
            <a:ext cx="5904656" cy="6331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47864" y="2276872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 30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936" y="2761183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 23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3768" y="5085184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 46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996952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 13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203848" y="4293096"/>
            <a:ext cx="1008112" cy="6480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3743908" y="2584650"/>
            <a:ext cx="497644" cy="15368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411760" y="256490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км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373619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 км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95936" y="340983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 км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4283968" y="3212976"/>
            <a:ext cx="59184" cy="9084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 flipV="1">
            <a:off x="1496794" y="3388546"/>
            <a:ext cx="2679162" cy="7684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4241552" y="4156950"/>
            <a:ext cx="144016" cy="1361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3275856" y="461713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 км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64088" y="188640"/>
            <a:ext cx="37799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Всего общеобразовательных организаций, которые планируют реализацию ФГОС СОО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2020/2021 </a:t>
            </a:r>
          </a:p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учебном году </a:t>
            </a:r>
          </a:p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Режевском ГО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Из них </a:t>
            </a: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сельские школы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4" descr="https://avatars.mds.yandex.net/get-zen_doc/1863639/pub_5de14fc1e4f39f00b2d62ae9_5de521cc028d6800b208e6c1/scale_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005" y="5144468"/>
            <a:ext cx="2355427" cy="159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О РГО ноут HP\Desktop\6064561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82" y="188640"/>
            <a:ext cx="1094950" cy="208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86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B3E1D0E-37C8-411D-99AC-6BB049AB8164}" type="slidenum">
              <a:rPr lang="ru-RU" smtClean="0"/>
              <a:t>27</a:t>
            </a:fld>
            <a:endParaRPr lang="ru-RU"/>
          </a:p>
        </p:txBody>
      </p:sp>
      <p:sp>
        <p:nvSpPr>
          <p:cNvPr id="3" name="Штриховая стрелка вправо 2"/>
          <p:cNvSpPr/>
          <p:nvPr/>
        </p:nvSpPr>
        <p:spPr>
          <a:xfrm>
            <a:off x="323528" y="87596"/>
            <a:ext cx="2448272" cy="677108"/>
          </a:xfrm>
          <a:prstGeom prst="stripedRightArrow">
            <a:avLst>
              <a:gd name="adj1" fmla="val 43162"/>
              <a:gd name="adj2" fmla="val 50000"/>
            </a:avLst>
          </a:prstGeom>
          <a:solidFill>
            <a:srgbClr val="00B0F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8707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ПРЕЕМСТВЕННОСТЬ</a:t>
            </a:r>
            <a:endParaRPr lang="ru-RU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188640"/>
            <a:ext cx="6885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МОДЕЛЬ РЕАЛИЗАЦИИ ФГОС СОО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806389203"/>
              </p:ext>
            </p:extLst>
          </p:nvPr>
        </p:nvGraphicFramePr>
        <p:xfrm>
          <a:off x="107504" y="1738362"/>
          <a:ext cx="3672408" cy="4786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3528" y="764704"/>
            <a:ext cx="284161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соответствии</a:t>
            </a:r>
          </a:p>
          <a:p>
            <a:pPr algn="ctr"/>
            <a:r>
              <a:rPr lang="ru-RU" sz="32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ФГОС СОО</a:t>
            </a:r>
            <a:endParaRPr lang="ru-RU" sz="3200" b="1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764704"/>
            <a:ext cx="245131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sz="32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оциальный</a:t>
            </a:r>
          </a:p>
          <a:p>
            <a:pPr algn="ctr"/>
            <a:r>
              <a:rPr lang="ru-RU" sz="32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заказ школе</a:t>
            </a:r>
            <a:endParaRPr lang="ru-RU" sz="3200" b="1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24128" y="764704"/>
            <a:ext cx="339189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Социокультурные</a:t>
            </a:r>
          </a:p>
          <a:p>
            <a:pPr algn="ctr"/>
            <a:r>
              <a:rPr lang="ru-RU" sz="3200" b="1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связи школы</a:t>
            </a:r>
            <a:endParaRPr lang="ru-RU" sz="3200" b="1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1844824"/>
            <a:ext cx="2575064" cy="461665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Индивидуальный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3270" y="2996952"/>
            <a:ext cx="1798890" cy="830997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1920" y="3975447"/>
            <a:ext cx="2667333" cy="461665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Целевое обучение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6988" y="1859340"/>
            <a:ext cx="2107500" cy="15696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 и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района и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37801" y="2420888"/>
            <a:ext cx="1946367" cy="461665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Проф. пробы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67944" y="4509120"/>
            <a:ext cx="2191626" cy="1569660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Благополучие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обучающихся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пространстве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79208" y="6237312"/>
            <a:ext cx="5577168" cy="461665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воспитания и социализации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3205" y="3501008"/>
            <a:ext cx="1895071" cy="26776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Осознанный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профессии и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 в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собственных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жизненных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планах</a:t>
            </a:r>
          </a:p>
        </p:txBody>
      </p:sp>
    </p:spTree>
    <p:extLst>
      <p:ext uri="{BB962C8B-B14F-4D97-AF65-F5344CB8AC3E}">
        <p14:creationId xmlns:p14="http://schemas.microsoft.com/office/powerpoint/2010/main" val="150848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28</a:t>
            </a:fld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7" t="11464" r="23575" b="4698"/>
          <a:stretch/>
        </p:blipFill>
        <p:spPr bwMode="auto">
          <a:xfrm>
            <a:off x="179511" y="188639"/>
            <a:ext cx="5976665" cy="526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90364" y="5652537"/>
            <a:ext cx="631814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КОНСУЛЬТАЦИОННЫЙ ПУНКТ</a:t>
            </a:r>
            <a:endParaRPr lang="ru-RU" sz="3200" b="1" cap="none" spc="0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00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C:\Users\Стадник Алексей\Desktop\3338440-daisies-flowers-sky-flower-close-u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6310"/>
            <a:ext cx="6975137" cy="498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29</a:t>
            </a:fld>
            <a:endParaRPr lang="ru-RU"/>
          </a:p>
        </p:txBody>
      </p:sp>
      <p:pic>
        <p:nvPicPr>
          <p:cNvPr id="11267" name="Picture 3" descr="C:\Users\Стадник Алексей\Desktop\logo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7790" y="1772816"/>
            <a:ext cx="1596698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Стадник Алексей\Desktop\a124422f0012f5ca12c87ba92d7683e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7" t="17114" r="6191" b="15101"/>
          <a:stretch/>
        </p:blipFill>
        <p:spPr bwMode="auto">
          <a:xfrm>
            <a:off x="323528" y="404664"/>
            <a:ext cx="1210841" cy="188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Стадник Алексей\Desktop\e4587a00858681367ef16af30253106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15816" y="1556792"/>
            <a:ext cx="1406826" cy="2090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Стадник Алексей\Desktop\2462778d8739e4f03a37987631cd013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068960"/>
            <a:ext cx="1309514" cy="1964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994137" y="5467871"/>
            <a:ext cx="611436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ДЕЖУРНЫЕ ГРУППЫ</a:t>
            </a:r>
            <a:endParaRPr lang="ru-RU" sz="4400" b="1" cap="none" spc="0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4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900" y="1316961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Новые образовательные технологии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56176" y="1354685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Создание условий для развития наставничества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44624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Система выявления, поддержки и развития способностей и талантов у детей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4017838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Современная и безопасная цифровая образовательная среда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176" y="4222829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Работа с родительской общественностью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16200000">
            <a:off x="4026761" y="1237935"/>
            <a:ext cx="936104" cy="853738"/>
          </a:xfrm>
          <a:prstGeom prst="rightArrow">
            <a:avLst/>
          </a:prstGeom>
          <a:solidFill>
            <a:srgbClr val="FF99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9934518">
            <a:off x="5293011" y="1927199"/>
            <a:ext cx="936104" cy="853738"/>
          </a:xfrm>
          <a:prstGeom prst="rightArrow">
            <a:avLst/>
          </a:prstGeom>
          <a:solidFill>
            <a:srgbClr val="FF99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2282407">
            <a:off x="5200469" y="3529645"/>
            <a:ext cx="936104" cy="853738"/>
          </a:xfrm>
          <a:prstGeom prst="rightArrow">
            <a:avLst/>
          </a:prstGeom>
          <a:solidFill>
            <a:srgbClr val="FF99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2518526">
            <a:off x="2727916" y="1937374"/>
            <a:ext cx="936104" cy="853738"/>
          </a:xfrm>
          <a:prstGeom prst="rightArrow">
            <a:avLst/>
          </a:prstGeom>
          <a:solidFill>
            <a:srgbClr val="FF99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8654078">
            <a:off x="2970615" y="3534329"/>
            <a:ext cx="936104" cy="853738"/>
          </a:xfrm>
          <a:prstGeom prst="rightArrow">
            <a:avLst/>
          </a:prstGeom>
          <a:solidFill>
            <a:srgbClr val="FF99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195968" y="5601434"/>
            <a:ext cx="5912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КРУГ ПРИОРИТЕТОВ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3</a:t>
            </a:fld>
            <a:endParaRPr lang="ru-RU" dirty="0"/>
          </a:p>
        </p:txBody>
      </p:sp>
      <p:pic>
        <p:nvPicPr>
          <p:cNvPr id="6146" name="Picture 2" descr="C:\Users\Стадник Алексей\Desktop\whee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240291"/>
            <a:ext cx="1627276" cy="160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19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Users\Стадник Алексей\Desktop\2c509f36ca81cae46ed7a9ee183145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2644597"/>
            <a:ext cx="2016224" cy="3592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30</a:t>
            </a:fld>
            <a:endParaRPr lang="ru-RU"/>
          </a:p>
        </p:txBody>
      </p:sp>
      <p:pic>
        <p:nvPicPr>
          <p:cNvPr id="10243" name="Picture 3" descr="C:\Users\Стадник Алексей\Desktop\ae0a4230a24fb83c83045f50210f3f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328370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Стадник Алексей\Desktop\9abb850ed52f9d9eb083f8b8fd5d387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182"/>
            <a:ext cx="3714800" cy="2089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Стадник Алексей\Desktop\69e1e6b131b028f3d2d3cd2896a7919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2481411"/>
            <a:ext cx="2026983" cy="3611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9" t="11828" r="15850" b="19752"/>
          <a:stretch/>
        </p:blipFill>
        <p:spPr bwMode="auto">
          <a:xfrm>
            <a:off x="1979712" y="1700807"/>
            <a:ext cx="5285444" cy="295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763688" y="5301208"/>
            <a:ext cx="581159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ДОПОЛНИТЕЛЬНОЕ</a:t>
            </a:r>
          </a:p>
          <a:p>
            <a:pPr algn="ctr"/>
            <a:r>
              <a:rPr lang="ru-RU" sz="4400" b="1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  <a:endParaRPr lang="ru-RU" sz="4400" b="1" cap="none" spc="0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24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31</a:t>
            </a:fld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3" t="12108" r="24138" b="14330"/>
          <a:stretch/>
        </p:blipFill>
        <p:spPr bwMode="auto">
          <a:xfrm>
            <a:off x="251520" y="260648"/>
            <a:ext cx="7848872" cy="62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4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32</a:t>
            </a:fld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8" t="12163" r="22368" b="5264"/>
          <a:stretch/>
        </p:blipFill>
        <p:spPr bwMode="auto">
          <a:xfrm>
            <a:off x="179512" y="116633"/>
            <a:ext cx="4455113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3" t="12288" r="23508" b="5987"/>
          <a:stretch/>
        </p:blipFill>
        <p:spPr bwMode="auto">
          <a:xfrm>
            <a:off x="4609705" y="2437162"/>
            <a:ext cx="4381777" cy="372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4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33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3528" y="44624"/>
            <a:ext cx="8496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Подготовка</a:t>
            </a:r>
          </a:p>
          <a:p>
            <a:pPr algn="ctr"/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учреждений образования</a:t>
            </a:r>
          </a:p>
          <a:p>
            <a:pPr algn="ctr"/>
            <a:r>
              <a:rPr lang="ru-RU" sz="36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 новому 2020-2021 учебному году </a:t>
            </a:r>
            <a:endParaRPr lang="ru-RU" sz="36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169438"/>
            <a:ext cx="853458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61 миллион</a:t>
            </a:r>
          </a:p>
          <a:p>
            <a:pPr algn="ctr"/>
            <a:r>
              <a:rPr lang="ru-RU" sz="66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134 тысячи рублей </a:t>
            </a:r>
            <a:endParaRPr lang="ru-RU" sz="66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4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34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79512" y="189712"/>
            <a:ext cx="87129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 1 СЕНТЯБРЯ!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 НАЧАЛОМ НОВОГО УЧЕБНОГО ГОДА!</a:t>
            </a:r>
            <a:endParaRPr lang="ru-RU" sz="3200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 descr="C:\Users\Стадник Алексей\Desktop\the-day-of-knowledge-2720961_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74" y="2134598"/>
            <a:ext cx="6427589" cy="427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4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тадник Алексей\Desktop\zadumavshiysya-shkolni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27139"/>
            <a:ext cx="3312368" cy="2672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4</a:t>
            </a:fld>
            <a:endParaRPr lang="ru-RU"/>
          </a:p>
        </p:txBody>
      </p:sp>
      <p:pic>
        <p:nvPicPr>
          <p:cNvPr id="1027" name="Picture 3" descr="C:\Users\Стадник Алексей\Desktop\0056-012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31" y="332656"/>
            <a:ext cx="2709083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тадник Алексей\Desktop\pis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2304256" cy="1075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Стадник Алексей\Desktop\3e9a0be700b8c0a2135f50e7ac68058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200945"/>
            <a:ext cx="1733755" cy="123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Стадник Алексей\Desktop\1111c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22" y="3535360"/>
            <a:ext cx="312822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Стадник Алексей\Desktop\vpr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451" y="620688"/>
            <a:ext cx="1501653" cy="7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Стадник Алексей\Desktop\ege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704"/>
            <a:ext cx="1185192" cy="88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Стадник Алексей\Desktop\imag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560" y="152636"/>
            <a:ext cx="1110704" cy="82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Стадник Алексей\Desktop\bezyimyannyiy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6792"/>
            <a:ext cx="1522317" cy="85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491880" y="5589240"/>
            <a:ext cx="5176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СИСТЕМЫ ОЦЕНКИ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25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688" y="0"/>
            <a:ext cx="8686800" cy="1077218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Принципы оценки </a:t>
            </a:r>
            <a:b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качества образования в школах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833" t="49333" r="30764" b="7556"/>
          <a:stretch>
            <a:fillRect/>
          </a:stretch>
        </p:blipFill>
        <p:spPr bwMode="auto">
          <a:xfrm>
            <a:off x="882724" y="1121895"/>
            <a:ext cx="7505700" cy="526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95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29510" y="5457998"/>
            <a:ext cx="3312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ВПР, ДКР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90972"/>
            <a:ext cx="87129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Сроки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40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сентябрь-октябрь 2020</a:t>
            </a:r>
          </a:p>
          <a:p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Классы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5, 6, 7, 8 – штатный режим</a:t>
            </a:r>
          </a:p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 – режим апробации</a:t>
            </a:r>
          </a:p>
          <a:p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 – диагностические</a:t>
            </a:r>
          </a:p>
          <a:p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контрольные работы (ДКР)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92280" y="954881"/>
            <a:ext cx="1212191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239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821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7</a:t>
            </a:fld>
            <a:endParaRPr lang="ru-RU"/>
          </a:p>
        </p:txBody>
      </p:sp>
      <p:pic>
        <p:nvPicPr>
          <p:cNvPr id="3" name="Picture 4" descr="C:\Users\Стадник Алексей\Desktop\pis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858" y="1700808"/>
            <a:ext cx="5493180" cy="2563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50804" y="5445224"/>
            <a:ext cx="4414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ОСЕНЬ 2021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7" y="332656"/>
            <a:ext cx="32464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Классы: </a:t>
            </a:r>
            <a:r>
              <a:rPr lang="ru-RU" sz="44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8-9</a:t>
            </a:r>
          </a:p>
        </p:txBody>
      </p:sp>
    </p:spTree>
    <p:extLst>
      <p:ext uri="{BB962C8B-B14F-4D97-AF65-F5344CB8AC3E}">
        <p14:creationId xmlns:p14="http://schemas.microsoft.com/office/powerpoint/2010/main" val="132934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Notepaper.png"/>
          <p:cNvPicPr>
            <a:picLocks noChangeAspect="1"/>
          </p:cNvPicPr>
          <p:nvPr/>
        </p:nvPicPr>
        <p:blipFill>
          <a:blip r:embed="rId2" cstate="print"/>
          <a:srcRect l="48453" t="30694" r="28481" b="42481"/>
          <a:stretch>
            <a:fillRect/>
          </a:stretch>
        </p:blipFill>
        <p:spPr>
          <a:xfrm>
            <a:off x="244703" y="5082800"/>
            <a:ext cx="3058887" cy="1866237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51117" y="1015999"/>
          <a:ext cx="4365169" cy="399415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5481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69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99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</a:rPr>
                        <a:t>Год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</a:rPr>
                        <a:t>Процедуры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941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F9D"/>
                          </a:solidFill>
                        </a:rPr>
                        <a:t>2019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F9D"/>
                          </a:solidFill>
                        </a:rPr>
                        <a:t>TIMSS 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94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F9D"/>
                          </a:solidFill>
                        </a:rPr>
                        <a:t>Общероссийская оценка по модели PISA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9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F9D"/>
                          </a:solidFill>
                        </a:rPr>
                        <a:t>2020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F9D"/>
                          </a:solidFill>
                        </a:rPr>
                        <a:t>Общероссийская оценка по модели PISA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941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6F9D"/>
                          </a:solidFill>
                        </a:rPr>
                        <a:t>2021</a:t>
                      </a:r>
                      <a:endParaRPr lang="ru-RU" sz="1600" b="1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F9D"/>
                          </a:solidFill>
                        </a:rPr>
                        <a:t>PISA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94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F9D"/>
                          </a:solidFill>
                        </a:rPr>
                        <a:t>PIRLS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9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6F9D"/>
                          </a:solidFill>
                        </a:rPr>
                        <a:t>2022</a:t>
                      </a:r>
                      <a:endParaRPr lang="ru-RU" sz="1600" b="1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F9D"/>
                          </a:solidFill>
                        </a:rPr>
                        <a:t>Общероссийская оценка по модели PISA</a:t>
                      </a:r>
                      <a:endParaRPr lang="ru-RU" sz="1600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941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6F9D"/>
                          </a:solidFill>
                        </a:rPr>
                        <a:t>2023</a:t>
                      </a:r>
                      <a:endParaRPr lang="ru-RU" sz="1600" b="1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F9D"/>
                          </a:solidFill>
                        </a:rPr>
                        <a:t>TIMSS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94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6F9D"/>
                          </a:solidFill>
                        </a:rPr>
                        <a:t>Общероссийская оценка по модели PISA</a:t>
                      </a:r>
                      <a:endParaRPr lang="ru-RU" sz="1600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94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F9D"/>
                          </a:solidFill>
                        </a:rPr>
                        <a:t>2024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6F9D"/>
                          </a:solidFill>
                        </a:rPr>
                        <a:t>PISA</a:t>
                      </a:r>
                      <a:endParaRPr lang="ru-RU" sz="1600" b="1" dirty="0">
                        <a:solidFill>
                          <a:srgbClr val="006F9D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6456" marR="26456" marT="43525" marB="43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05680" y="76200"/>
            <a:ext cx="8686800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Сроки процедур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оценки качества</a:t>
            </a:r>
            <a:r>
              <a:rPr kumimoji="0" lang="ru-RU" sz="2400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образования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Выноска 2 11"/>
          <p:cNvSpPr/>
          <p:nvPr/>
        </p:nvSpPr>
        <p:spPr>
          <a:xfrm>
            <a:off x="5383088" y="943744"/>
            <a:ext cx="3581400" cy="1981200"/>
          </a:xfrm>
          <a:prstGeom prst="borderCallout2">
            <a:avLst>
              <a:gd name="adj1" fmla="val 26171"/>
              <a:gd name="adj2" fmla="val -269"/>
              <a:gd name="adj3" fmla="val 33622"/>
              <a:gd name="adj4" fmla="val -16330"/>
              <a:gd name="adj5" fmla="val 32449"/>
              <a:gd name="adj6" fmla="val -50395"/>
            </a:avLst>
          </a:prstGeom>
          <a:solidFill>
            <a:srgbClr val="31B8D3"/>
          </a:solidFill>
          <a:ln>
            <a:solidFill>
              <a:srgbClr val="31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Международное мониторинговое исследование качества школьного математического </a:t>
            </a:r>
            <a:br>
              <a:rPr lang="ru-RU" sz="1600" b="1" dirty="0">
                <a:latin typeface="Arial" pitchFamily="34" charset="0"/>
                <a:cs typeface="Arial" pitchFamily="34" charset="0"/>
              </a:rPr>
            </a:br>
            <a:r>
              <a:rPr lang="ru-RU" sz="1600" b="1" dirty="0">
                <a:latin typeface="Arial" pitchFamily="34" charset="0"/>
                <a:cs typeface="Arial" pitchFamily="34" charset="0"/>
              </a:rPr>
              <a:t>и естественнонаучного образования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/>
            </a:r>
            <a:br>
              <a:rPr lang="en-US" sz="1600" dirty="0"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latin typeface="Arial" pitchFamily="34" charset="0"/>
                <a:cs typeface="Arial" pitchFamily="34" charset="0"/>
              </a:rPr>
              <a:t>(Trends in Mathematics</a:t>
            </a:r>
            <a:br>
              <a:rPr lang="en-US" sz="1600" dirty="0">
                <a:latin typeface="Arial" pitchFamily="34" charset="0"/>
                <a:cs typeface="Arial" pitchFamily="34" charset="0"/>
              </a:rPr>
            </a:br>
            <a:r>
              <a:rPr lang="en-US" sz="1600" dirty="0">
                <a:latin typeface="Arial" pitchFamily="34" charset="0"/>
                <a:cs typeface="Arial" pitchFamily="34" charset="0"/>
              </a:rPr>
              <a:t> and Science Study)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Выноска 2 12"/>
          <p:cNvSpPr/>
          <p:nvPr/>
        </p:nvSpPr>
        <p:spPr>
          <a:xfrm>
            <a:off x="5257800" y="3200400"/>
            <a:ext cx="3546088" cy="1393902"/>
          </a:xfrm>
          <a:prstGeom prst="borderCallout2">
            <a:avLst>
              <a:gd name="adj1" fmla="val 17950"/>
              <a:gd name="adj2" fmla="val -563"/>
              <a:gd name="adj3" fmla="val 3494"/>
              <a:gd name="adj4" fmla="val -18766"/>
              <a:gd name="adj5" fmla="val -26573"/>
              <a:gd name="adj6" fmla="val -47687"/>
            </a:avLst>
          </a:prstGeom>
          <a:ln>
            <a:solidFill>
              <a:srgbClr val="31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Международная программа </a:t>
            </a:r>
            <a:br>
              <a:rPr lang="ru-RU" sz="1600" b="1" dirty="0">
                <a:latin typeface="Arial" pitchFamily="34" charset="0"/>
                <a:cs typeface="Arial" pitchFamily="34" charset="0"/>
              </a:rPr>
            </a:br>
            <a:r>
              <a:rPr lang="ru-RU" sz="1600" b="1" dirty="0">
                <a:latin typeface="Arial" pitchFamily="34" charset="0"/>
                <a:cs typeface="Arial" pitchFamily="34" charset="0"/>
              </a:rPr>
              <a:t>по оценке образовательных достижений учеников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(Programme for International Student Assessment)</a:t>
            </a:r>
          </a:p>
        </p:txBody>
      </p:sp>
      <p:sp>
        <p:nvSpPr>
          <p:cNvPr id="15" name="Выноска 2 14"/>
          <p:cNvSpPr/>
          <p:nvPr/>
        </p:nvSpPr>
        <p:spPr>
          <a:xfrm>
            <a:off x="5562600" y="4941168"/>
            <a:ext cx="3352800" cy="1292302"/>
          </a:xfrm>
          <a:prstGeom prst="borderCallout2">
            <a:avLst>
              <a:gd name="adj1" fmla="val -973"/>
              <a:gd name="adj2" fmla="val -245"/>
              <a:gd name="adj3" fmla="val -11582"/>
              <a:gd name="adj4" fmla="val -6952"/>
              <a:gd name="adj5" fmla="val -164740"/>
              <a:gd name="adj6" fmla="val -59663"/>
            </a:avLst>
          </a:prstGeom>
          <a:ln>
            <a:solidFill>
              <a:srgbClr val="31B8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Международное исследование качества чтения и понимания текста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(Progress in International Reading Literacy Study)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68933" y="5269096"/>
            <a:ext cx="2502609" cy="1287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b="1" dirty="0">
                <a:solidFill>
                  <a:srgbClr val="006F9D"/>
                </a:solidFill>
                <a:latin typeface="Arial" pitchFamily="34" charset="0"/>
                <a:cs typeface="Arial" pitchFamily="34" charset="0"/>
              </a:rPr>
              <a:t>PISA – </a:t>
            </a:r>
            <a:r>
              <a:rPr lang="ru-RU" b="1" dirty="0">
                <a:solidFill>
                  <a:srgbClr val="006F9D"/>
                </a:solidFill>
                <a:latin typeface="Arial" pitchFamily="34" charset="0"/>
                <a:cs typeface="Arial" pitchFamily="34" charset="0"/>
              </a:rPr>
              <a:t>раз в 3 года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6F9D"/>
                </a:solidFill>
                <a:latin typeface="Arial" pitchFamily="34" charset="0"/>
                <a:cs typeface="Arial" pitchFamily="34" charset="0"/>
              </a:rPr>
              <a:t>TIMSS – раз в 4 года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b="1" dirty="0">
                <a:solidFill>
                  <a:srgbClr val="006F9D"/>
                </a:solidFill>
                <a:latin typeface="Arial" pitchFamily="34" charset="0"/>
                <a:ea typeface="Times New Roman"/>
                <a:cs typeface="Arial" pitchFamily="34" charset="0"/>
              </a:rPr>
              <a:t>PIRLS – </a:t>
            </a:r>
            <a:r>
              <a:rPr lang="ru-RU" b="1" dirty="0">
                <a:solidFill>
                  <a:srgbClr val="006F9D"/>
                </a:solidFill>
                <a:latin typeface="Arial" pitchFamily="34" charset="0"/>
                <a:ea typeface="Times New Roman"/>
                <a:cs typeface="Arial" pitchFamily="34" charset="0"/>
              </a:rPr>
              <a:t>раз в 5 лет</a:t>
            </a:r>
          </a:p>
        </p:txBody>
      </p:sp>
      <p:pic>
        <p:nvPicPr>
          <p:cNvPr id="23" name="Рисунок 22" descr="о.э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lum contrast="38000"/>
          </a:blip>
          <a:stretch>
            <a:fillRect/>
          </a:stretch>
        </p:blipFill>
        <p:spPr>
          <a:xfrm>
            <a:off x="179512" y="4712561"/>
            <a:ext cx="459782" cy="668936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15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/>
          <a:p>
            <a:fld id="{E87B332F-5FFC-486D-91DB-BA1588C2578F}" type="slidenum">
              <a:rPr lang="ru-RU" smtClean="0"/>
              <a:t>9</a:t>
            </a:fld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01935404"/>
              </p:ext>
            </p:extLst>
          </p:nvPr>
        </p:nvGraphicFramePr>
        <p:xfrm>
          <a:off x="107504" y="783868"/>
          <a:ext cx="878497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0298" y="116632"/>
            <a:ext cx="838928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ПРОФЕССИОНАЛИЗМ ПЕДАГОГА</a:t>
            </a:r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↑</a:t>
            </a:r>
            <a:r>
              <a:rPr lang="ru-RU" sz="2000" b="1" dirty="0" smtClean="0">
                <a:ln w="1905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= КАЧЕСТВО ОБРАЗОВАНИЯ</a:t>
            </a:r>
            <a:endParaRPr lang="ru-RU" sz="2000" b="1" cap="none" spc="0" dirty="0">
              <a:ln w="1905"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82537" y="5457998"/>
            <a:ext cx="4824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АТТЕСТАЦИЯ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4437112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ВСЕГО: 762 ПЕДАГОГА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908720" y="951111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еловек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54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466</TotalTime>
  <Words>765</Words>
  <Application>Microsoft Office PowerPoint</Application>
  <PresentationFormat>Экран (4:3)</PresentationFormat>
  <Paragraphs>321</Paragraphs>
  <Slides>34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Углы</vt:lpstr>
      <vt:lpstr>Повышение качества образования обучающихся в соответствии с современными требованиями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Ежегодная региональная оценка  по модели PISA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Повышение качества образования обучающихся в соответствии с современными требованиями</dc:title>
  <dc:creator>Стадник Алексей</dc:creator>
  <cp:lastModifiedBy>Стадник Алексей</cp:lastModifiedBy>
  <cp:revision>61</cp:revision>
  <dcterms:created xsi:type="dcterms:W3CDTF">2020-08-25T09:44:30Z</dcterms:created>
  <dcterms:modified xsi:type="dcterms:W3CDTF">2020-08-27T05:07:31Z</dcterms:modified>
</cp:coreProperties>
</file>