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0" r:id="rId4"/>
    <p:sldId id="258" r:id="rId5"/>
    <p:sldId id="259" r:id="rId6"/>
    <p:sldId id="266" r:id="rId7"/>
    <p:sldId id="263" r:id="rId8"/>
    <p:sldId id="265" r:id="rId9"/>
    <p:sldId id="264" r:id="rId10"/>
    <p:sldId id="267" r:id="rId11"/>
    <p:sldId id="268" r:id="rId12"/>
    <p:sldId id="269" r:id="rId13"/>
    <p:sldId id="270" r:id="rId14"/>
    <p:sldId id="272" r:id="rId15"/>
    <p:sldId id="262" r:id="rId16"/>
    <p:sldId id="271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7635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3717579250720492"/>
          <c:y val="0.22966507177033507"/>
          <c:w val="0.32564841498559088"/>
          <c:h val="0.54066985645933086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33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8933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3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2112572493412979E-2"/>
                  <c:y val="5.6517600485166568E-2"/>
                </c:manualLayout>
              </c:layout>
              <c:showVal val="1"/>
            </c:dLbl>
            <c:dLbl>
              <c:idx val="1"/>
              <c:layout>
                <c:manualLayout>
                  <c:x val="2.544279473834526E-6"/>
                  <c:y val="-0.1536512790532083"/>
                </c:manualLayout>
              </c:layout>
              <c:showVal val="1"/>
            </c:dLbl>
            <c:spPr>
              <a:noFill/>
              <a:ln w="17865">
                <a:noFill/>
              </a:ln>
            </c:spPr>
            <c:txPr>
              <a:bodyPr/>
              <a:lstStyle/>
              <a:p>
                <a:pPr>
                  <a:defRPr sz="1688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44.9</c:v>
                </c:pt>
                <c:pt idx="1">
                  <c:v>55.1</c:v>
                </c:pt>
              </c:numCache>
            </c:numRef>
          </c:val>
        </c:ser>
        <c:firstSliceAng val="0"/>
      </c:pieChart>
      <c:spPr>
        <a:noFill/>
        <a:ln w="17865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молодых специалистов готовых к работе в образовательных учреждениях РГО</c:v>
                </c:pt>
              </c:strCache>
            </c:strRef>
          </c:tx>
          <c:dLbls>
            <c:txPr>
              <a:bodyPr/>
              <a:lstStyle/>
              <a:p>
                <a:pPr>
                  <a:defRPr sz="36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5</c:v>
                </c:pt>
                <c:pt idx="2">
                  <c:v>8</c:v>
                </c:pt>
              </c:numCache>
            </c:numRef>
          </c:val>
        </c:ser>
        <c:axId val="77232384"/>
        <c:axId val="78101888"/>
      </c:barChart>
      <c:catAx>
        <c:axId val="77232384"/>
        <c:scaling>
          <c:orientation val="minMax"/>
        </c:scaling>
        <c:axPos val="b"/>
        <c:tickLblPos val="nextTo"/>
        <c:crossAx val="78101888"/>
        <c:crosses val="autoZero"/>
        <c:auto val="1"/>
        <c:lblAlgn val="ctr"/>
        <c:lblOffset val="100"/>
      </c:catAx>
      <c:valAx>
        <c:axId val="78101888"/>
        <c:scaling>
          <c:orientation val="minMax"/>
        </c:scaling>
        <c:axPos val="l"/>
        <c:majorGridlines/>
        <c:numFmt formatCode="General" sourceLinked="1"/>
        <c:tickLblPos val="nextTo"/>
        <c:crossAx val="77232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Школы по количеству призовых мест на олимпиадах</a:t>
            </a:r>
          </a:p>
          <a:p>
            <a:pPr>
              <a:defRPr/>
            </a:pPr>
            <a:r>
              <a:rPr lang="ru-RU" dirty="0" smtClean="0"/>
              <a:t>ГОРОД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2006-2007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1 шк</c:v>
                </c:pt>
                <c:pt idx="1">
                  <c:v>2 шк</c:v>
                </c:pt>
                <c:pt idx="2">
                  <c:v>3шк</c:v>
                </c:pt>
                <c:pt idx="3">
                  <c:v>4 шк</c:v>
                </c:pt>
                <c:pt idx="4">
                  <c:v>5 шк</c:v>
                </c:pt>
                <c:pt idx="5">
                  <c:v>7 шк</c:v>
                </c:pt>
                <c:pt idx="6">
                  <c:v>10шк</c:v>
                </c:pt>
                <c:pt idx="7">
                  <c:v>44 шк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</c:v>
                </c:pt>
                <c:pt idx="1">
                  <c:v>25</c:v>
                </c:pt>
                <c:pt idx="2">
                  <c:v>35</c:v>
                </c:pt>
                <c:pt idx="3">
                  <c:v>11</c:v>
                </c:pt>
                <c:pt idx="4">
                  <c:v>8</c:v>
                </c:pt>
                <c:pt idx="5">
                  <c:v>15</c:v>
                </c:pt>
                <c:pt idx="6">
                  <c:v>30</c:v>
                </c:pt>
                <c:pt idx="7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2007-2008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1 шк</c:v>
                </c:pt>
                <c:pt idx="1">
                  <c:v>2 шк</c:v>
                </c:pt>
                <c:pt idx="2">
                  <c:v>3шк</c:v>
                </c:pt>
                <c:pt idx="3">
                  <c:v>4 шк</c:v>
                </c:pt>
                <c:pt idx="4">
                  <c:v>5 шк</c:v>
                </c:pt>
                <c:pt idx="5">
                  <c:v>7 шк</c:v>
                </c:pt>
                <c:pt idx="6">
                  <c:v>10шк</c:v>
                </c:pt>
                <c:pt idx="7">
                  <c:v>44 шк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38</c:v>
                </c:pt>
                <c:pt idx="1">
                  <c:v>25</c:v>
                </c:pt>
                <c:pt idx="2">
                  <c:v>17</c:v>
                </c:pt>
                <c:pt idx="3">
                  <c:v>8</c:v>
                </c:pt>
                <c:pt idx="4">
                  <c:v>11</c:v>
                </c:pt>
                <c:pt idx="5">
                  <c:v>15</c:v>
                </c:pt>
                <c:pt idx="6">
                  <c:v>21</c:v>
                </c:pt>
                <c:pt idx="7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2008-2009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1 шк</c:v>
                </c:pt>
                <c:pt idx="1">
                  <c:v>2 шк</c:v>
                </c:pt>
                <c:pt idx="2">
                  <c:v>3шк</c:v>
                </c:pt>
                <c:pt idx="3">
                  <c:v>4 шк</c:v>
                </c:pt>
                <c:pt idx="4">
                  <c:v>5 шк</c:v>
                </c:pt>
                <c:pt idx="5">
                  <c:v>7 шк</c:v>
                </c:pt>
                <c:pt idx="6">
                  <c:v>10шк</c:v>
                </c:pt>
                <c:pt idx="7">
                  <c:v>44 шк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33</c:v>
                </c:pt>
                <c:pt idx="1">
                  <c:v>36</c:v>
                </c:pt>
                <c:pt idx="2">
                  <c:v>11</c:v>
                </c:pt>
                <c:pt idx="3">
                  <c:v>16</c:v>
                </c:pt>
                <c:pt idx="4">
                  <c:v>15</c:v>
                </c:pt>
                <c:pt idx="5">
                  <c:v>23</c:v>
                </c:pt>
                <c:pt idx="6">
                  <c:v>30</c:v>
                </c:pt>
                <c:pt idx="7">
                  <c:v>28</c:v>
                </c:pt>
              </c:numCache>
            </c:numRef>
          </c:val>
        </c:ser>
        <c:axId val="74327936"/>
        <c:axId val="74329472"/>
      </c:barChart>
      <c:catAx>
        <c:axId val="74327936"/>
        <c:scaling>
          <c:orientation val="minMax"/>
        </c:scaling>
        <c:axPos val="b"/>
        <c:tickLblPos val="nextTo"/>
        <c:crossAx val="74329472"/>
        <c:crosses val="autoZero"/>
        <c:auto val="1"/>
        <c:lblAlgn val="ctr"/>
        <c:lblOffset val="100"/>
      </c:catAx>
      <c:valAx>
        <c:axId val="74329472"/>
        <c:scaling>
          <c:orientation val="minMax"/>
        </c:scaling>
        <c:axPos val="l"/>
        <c:majorGridlines/>
        <c:numFmt formatCode="General" sourceLinked="1"/>
        <c:tickLblPos val="nextTo"/>
        <c:crossAx val="743279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Школы по количеству призовых мест на олимпиадах</a:t>
            </a:r>
          </a:p>
          <a:p>
            <a:pPr>
              <a:defRPr/>
            </a:pPr>
            <a:r>
              <a:rPr lang="ru-RU" dirty="0" smtClean="0"/>
              <a:t>СЕЛО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2006-2007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8 шк</c:v>
                </c:pt>
                <c:pt idx="1">
                  <c:v>9 шк</c:v>
                </c:pt>
                <c:pt idx="2">
                  <c:v>13шк</c:v>
                </c:pt>
                <c:pt idx="3">
                  <c:v>23 шк</c:v>
                </c:pt>
                <c:pt idx="4">
                  <c:v>27 шк</c:v>
                </c:pt>
                <c:pt idx="5">
                  <c:v>28 шк</c:v>
                </c:pt>
                <c:pt idx="6">
                  <c:v>30 шк</c:v>
                </c:pt>
                <c:pt idx="7">
                  <c:v>46 шк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1">
                  <c:v>6</c:v>
                </c:pt>
                <c:pt idx="2">
                  <c:v>10</c:v>
                </c:pt>
                <c:pt idx="3">
                  <c:v>4</c:v>
                </c:pt>
                <c:pt idx="4">
                  <c:v>1</c:v>
                </c:pt>
                <c:pt idx="5">
                  <c:v>2</c:v>
                </c:pt>
                <c:pt idx="6">
                  <c:v>7</c:v>
                </c:pt>
                <c:pt idx="7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2007-2008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8 шк</c:v>
                </c:pt>
                <c:pt idx="1">
                  <c:v>9 шк</c:v>
                </c:pt>
                <c:pt idx="2">
                  <c:v>13шк</c:v>
                </c:pt>
                <c:pt idx="3">
                  <c:v>23 шк</c:v>
                </c:pt>
                <c:pt idx="4">
                  <c:v>27 шк</c:v>
                </c:pt>
                <c:pt idx="5">
                  <c:v>28 шк</c:v>
                </c:pt>
                <c:pt idx="6">
                  <c:v>30 шк</c:v>
                </c:pt>
                <c:pt idx="7">
                  <c:v>46 шк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1">
                  <c:v>8</c:v>
                </c:pt>
                <c:pt idx="2">
                  <c:v>14</c:v>
                </c:pt>
                <c:pt idx="3">
                  <c:v>4</c:v>
                </c:pt>
                <c:pt idx="4">
                  <c:v>0</c:v>
                </c:pt>
                <c:pt idx="5">
                  <c:v>3</c:v>
                </c:pt>
                <c:pt idx="6">
                  <c:v>3</c:v>
                </c:pt>
                <c:pt idx="7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2008-2009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8 шк</c:v>
                </c:pt>
                <c:pt idx="1">
                  <c:v>9 шк</c:v>
                </c:pt>
                <c:pt idx="2">
                  <c:v>13шк</c:v>
                </c:pt>
                <c:pt idx="3">
                  <c:v>23 шк</c:v>
                </c:pt>
                <c:pt idx="4">
                  <c:v>27 шк</c:v>
                </c:pt>
                <c:pt idx="5">
                  <c:v>28 шк</c:v>
                </c:pt>
                <c:pt idx="6">
                  <c:v>30 шк</c:v>
                </c:pt>
                <c:pt idx="7">
                  <c:v>46 шк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1">
                  <c:v>4</c:v>
                </c:pt>
                <c:pt idx="2">
                  <c:v>19</c:v>
                </c:pt>
                <c:pt idx="3">
                  <c:v>10</c:v>
                </c:pt>
                <c:pt idx="4">
                  <c:v>0</c:v>
                </c:pt>
                <c:pt idx="5">
                  <c:v>1</c:v>
                </c:pt>
                <c:pt idx="6">
                  <c:v>12</c:v>
                </c:pt>
                <c:pt idx="7">
                  <c:v>9</c:v>
                </c:pt>
              </c:numCache>
            </c:numRef>
          </c:val>
        </c:ser>
        <c:axId val="36913920"/>
        <c:axId val="36958592"/>
      </c:barChart>
      <c:catAx>
        <c:axId val="36913920"/>
        <c:scaling>
          <c:orientation val="minMax"/>
        </c:scaling>
        <c:axPos val="b"/>
        <c:tickLblPos val="nextTo"/>
        <c:crossAx val="36958592"/>
        <c:crosses val="autoZero"/>
        <c:auto val="1"/>
        <c:lblAlgn val="ctr"/>
        <c:lblOffset val="100"/>
      </c:catAx>
      <c:valAx>
        <c:axId val="36958592"/>
        <c:scaling>
          <c:orientation val="minMax"/>
        </c:scaling>
        <c:axPos val="l"/>
        <c:majorGridlines/>
        <c:numFmt formatCode="General" sourceLinked="1"/>
        <c:tickLblPos val="nextTo"/>
        <c:crossAx val="369139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E54939-4983-4DC0-A157-073F8476E5D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7D5044C-F940-4E37-BFA4-5B611348FF7E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Обеспеченность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 учебниками</a:t>
          </a:r>
        </a:p>
      </dgm:t>
    </dgm:pt>
    <dgm:pt modelId="{D8BD8892-C86E-43B1-8240-859C90475C25}" type="parTrans" cxnId="{D3A1B4AA-B6E4-44C4-BCF9-9C0A199BD482}">
      <dgm:prSet/>
      <dgm:spPr/>
      <dgm:t>
        <a:bodyPr/>
        <a:lstStyle/>
        <a:p>
          <a:endParaRPr lang="ru-RU"/>
        </a:p>
      </dgm:t>
    </dgm:pt>
    <dgm:pt modelId="{9B86075E-0633-425C-969C-076139E8CFEB}" type="sibTrans" cxnId="{D3A1B4AA-B6E4-44C4-BCF9-9C0A199BD482}">
      <dgm:prSet/>
      <dgm:spPr/>
      <dgm:t>
        <a:bodyPr/>
        <a:lstStyle/>
        <a:p>
          <a:endParaRPr lang="ru-RU"/>
        </a:p>
      </dgm:t>
    </dgm:pt>
    <dgm:pt modelId="{EBAB7725-E1AE-4BF0-80F2-777CB0189D66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Начальная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95 %</a:t>
          </a:r>
        </a:p>
      </dgm:t>
    </dgm:pt>
    <dgm:pt modelId="{10573159-C887-47D6-97FD-F200DEB92F86}" type="parTrans" cxnId="{9573D065-7738-49DE-8643-5A0BBDF039B5}">
      <dgm:prSet/>
      <dgm:spPr/>
      <dgm:t>
        <a:bodyPr/>
        <a:lstStyle/>
        <a:p>
          <a:endParaRPr lang="ru-RU"/>
        </a:p>
      </dgm:t>
    </dgm:pt>
    <dgm:pt modelId="{74149AFF-62F4-4AB8-B5AD-6748D096E047}" type="sibTrans" cxnId="{9573D065-7738-49DE-8643-5A0BBDF039B5}">
      <dgm:prSet/>
      <dgm:spPr/>
      <dgm:t>
        <a:bodyPr/>
        <a:lstStyle/>
        <a:p>
          <a:endParaRPr lang="ru-RU"/>
        </a:p>
      </dgm:t>
    </dgm:pt>
    <dgm:pt modelId="{A6EA7787-47E9-4099-A5F7-85BC87ABB570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Основная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85 %</a:t>
          </a:r>
        </a:p>
      </dgm:t>
    </dgm:pt>
    <dgm:pt modelId="{3E94A34B-2F75-4C66-9856-780C3E49F2F2}" type="parTrans" cxnId="{51662F6C-38E0-49A8-9785-7D55DCDCFD25}">
      <dgm:prSet/>
      <dgm:spPr/>
      <dgm:t>
        <a:bodyPr/>
        <a:lstStyle/>
        <a:p>
          <a:endParaRPr lang="ru-RU"/>
        </a:p>
      </dgm:t>
    </dgm:pt>
    <dgm:pt modelId="{B2F2A1B7-A6D9-4F47-BA8D-B9ED2E839BDA}" type="sibTrans" cxnId="{51662F6C-38E0-49A8-9785-7D55DCDCFD25}">
      <dgm:prSet/>
      <dgm:spPr/>
      <dgm:t>
        <a:bodyPr/>
        <a:lstStyle/>
        <a:p>
          <a:endParaRPr lang="ru-RU"/>
        </a:p>
      </dgm:t>
    </dgm:pt>
    <dgm:pt modelId="{DAC1D64C-8DE0-4677-99CB-2F3C44A04449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Средняя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90 %</a:t>
          </a:r>
        </a:p>
      </dgm:t>
    </dgm:pt>
    <dgm:pt modelId="{18CD4F9D-B19C-4476-B5E4-2D4486B7453B}" type="parTrans" cxnId="{F3E44824-FD3A-4703-9B99-29084A7F1B6C}">
      <dgm:prSet/>
      <dgm:spPr/>
      <dgm:t>
        <a:bodyPr/>
        <a:lstStyle/>
        <a:p>
          <a:endParaRPr lang="ru-RU"/>
        </a:p>
      </dgm:t>
    </dgm:pt>
    <dgm:pt modelId="{9D150BB7-3344-458E-9E30-A334D6CC08CA}" type="sibTrans" cxnId="{F3E44824-FD3A-4703-9B99-29084A7F1B6C}">
      <dgm:prSet/>
      <dgm:spPr/>
      <dgm:t>
        <a:bodyPr/>
        <a:lstStyle/>
        <a:p>
          <a:endParaRPr lang="ru-RU"/>
        </a:p>
      </dgm:t>
    </dgm:pt>
    <dgm:pt modelId="{619A8196-5A01-48BC-995B-6F18CA0B81E9}" type="pres">
      <dgm:prSet presAssocID="{00E54939-4983-4DC0-A157-073F8476E5D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A64DCB-56ED-42D3-8F6D-48D408449198}" type="pres">
      <dgm:prSet presAssocID="{57D5044C-F940-4E37-BFA4-5B611348FF7E}" presName="hierRoot1" presStyleCnt="0">
        <dgm:presLayoutVars>
          <dgm:hierBranch/>
        </dgm:presLayoutVars>
      </dgm:prSet>
      <dgm:spPr/>
    </dgm:pt>
    <dgm:pt modelId="{2F3B3369-9E47-48D6-B9DF-797DD4CF5EFE}" type="pres">
      <dgm:prSet presAssocID="{57D5044C-F940-4E37-BFA4-5B611348FF7E}" presName="rootComposite1" presStyleCnt="0"/>
      <dgm:spPr/>
    </dgm:pt>
    <dgm:pt modelId="{A428FDBA-CF24-405C-9883-0A808B97CBAD}" type="pres">
      <dgm:prSet presAssocID="{57D5044C-F940-4E37-BFA4-5B611348FF7E}" presName="rootText1" presStyleLbl="node0" presStyleIdx="0" presStyleCnt="1" custScaleX="153452" custScaleY="1287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2838F6-263C-473C-9DD2-F0FFEC095D8D}" type="pres">
      <dgm:prSet presAssocID="{57D5044C-F940-4E37-BFA4-5B611348FF7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BA80700-BEBD-4236-A122-45F26C46345F}" type="pres">
      <dgm:prSet presAssocID="{57D5044C-F940-4E37-BFA4-5B611348FF7E}" presName="hierChild2" presStyleCnt="0"/>
      <dgm:spPr/>
    </dgm:pt>
    <dgm:pt modelId="{5D287B17-EC3D-48CA-BFFF-005A334046A3}" type="pres">
      <dgm:prSet presAssocID="{10573159-C887-47D6-97FD-F200DEB92F86}" presName="Name35" presStyleLbl="parChTrans1D2" presStyleIdx="0" presStyleCnt="3"/>
      <dgm:spPr/>
      <dgm:t>
        <a:bodyPr/>
        <a:lstStyle/>
        <a:p>
          <a:endParaRPr lang="ru-RU"/>
        </a:p>
      </dgm:t>
    </dgm:pt>
    <dgm:pt modelId="{E2D95846-1940-49CA-B03C-90742EC9FCFD}" type="pres">
      <dgm:prSet presAssocID="{EBAB7725-E1AE-4BF0-80F2-777CB0189D66}" presName="hierRoot2" presStyleCnt="0">
        <dgm:presLayoutVars>
          <dgm:hierBranch/>
        </dgm:presLayoutVars>
      </dgm:prSet>
      <dgm:spPr/>
    </dgm:pt>
    <dgm:pt modelId="{A0045FE0-23FE-4B39-BDAA-3E1B6589B106}" type="pres">
      <dgm:prSet presAssocID="{EBAB7725-E1AE-4BF0-80F2-777CB0189D66}" presName="rootComposite" presStyleCnt="0"/>
      <dgm:spPr/>
    </dgm:pt>
    <dgm:pt modelId="{3ECFF341-EBC1-4419-AC82-5966962B3360}" type="pres">
      <dgm:prSet presAssocID="{EBAB7725-E1AE-4BF0-80F2-777CB0189D66}" presName="rootText" presStyleLbl="node2" presStyleIdx="0" presStyleCnt="3" custScaleX="98561" custScaleY="1434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8BB103-7F1A-4C3B-8914-12EA185D6294}" type="pres">
      <dgm:prSet presAssocID="{EBAB7725-E1AE-4BF0-80F2-777CB0189D66}" presName="rootConnector" presStyleLbl="node2" presStyleIdx="0" presStyleCnt="3"/>
      <dgm:spPr/>
      <dgm:t>
        <a:bodyPr/>
        <a:lstStyle/>
        <a:p>
          <a:endParaRPr lang="ru-RU"/>
        </a:p>
      </dgm:t>
    </dgm:pt>
    <dgm:pt modelId="{91E4FE2A-C21F-468E-88D5-4AD82FCA9519}" type="pres">
      <dgm:prSet presAssocID="{EBAB7725-E1AE-4BF0-80F2-777CB0189D66}" presName="hierChild4" presStyleCnt="0"/>
      <dgm:spPr/>
    </dgm:pt>
    <dgm:pt modelId="{8B1F8077-4FE5-4445-8A5D-259F0192D697}" type="pres">
      <dgm:prSet presAssocID="{EBAB7725-E1AE-4BF0-80F2-777CB0189D66}" presName="hierChild5" presStyleCnt="0"/>
      <dgm:spPr/>
    </dgm:pt>
    <dgm:pt modelId="{BBA7D61F-83DB-4612-B7EA-DC8AE1315714}" type="pres">
      <dgm:prSet presAssocID="{3E94A34B-2F75-4C66-9856-780C3E49F2F2}" presName="Name35" presStyleLbl="parChTrans1D2" presStyleIdx="1" presStyleCnt="3"/>
      <dgm:spPr/>
      <dgm:t>
        <a:bodyPr/>
        <a:lstStyle/>
        <a:p>
          <a:endParaRPr lang="ru-RU"/>
        </a:p>
      </dgm:t>
    </dgm:pt>
    <dgm:pt modelId="{CBE7A469-A65A-4B50-82E4-79F6937DDF1B}" type="pres">
      <dgm:prSet presAssocID="{A6EA7787-47E9-4099-A5F7-85BC87ABB570}" presName="hierRoot2" presStyleCnt="0">
        <dgm:presLayoutVars>
          <dgm:hierBranch/>
        </dgm:presLayoutVars>
      </dgm:prSet>
      <dgm:spPr/>
    </dgm:pt>
    <dgm:pt modelId="{F0EF52E4-68F9-46F8-9FAE-48D4C0513A0F}" type="pres">
      <dgm:prSet presAssocID="{A6EA7787-47E9-4099-A5F7-85BC87ABB570}" presName="rootComposite" presStyleCnt="0"/>
      <dgm:spPr/>
    </dgm:pt>
    <dgm:pt modelId="{8E6C1818-3E43-4388-96DB-EC3CF73BE886}" type="pres">
      <dgm:prSet presAssocID="{A6EA7787-47E9-4099-A5F7-85BC87ABB570}" presName="rootText" presStyleLbl="node2" presStyleIdx="1" presStyleCnt="3" custScaleX="90074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A230A1-03AA-4720-AAA2-D2CE0860576F}" type="pres">
      <dgm:prSet presAssocID="{A6EA7787-47E9-4099-A5F7-85BC87ABB570}" presName="rootConnector" presStyleLbl="node2" presStyleIdx="1" presStyleCnt="3"/>
      <dgm:spPr/>
      <dgm:t>
        <a:bodyPr/>
        <a:lstStyle/>
        <a:p>
          <a:endParaRPr lang="ru-RU"/>
        </a:p>
      </dgm:t>
    </dgm:pt>
    <dgm:pt modelId="{E26BA8DF-022E-44B0-BFDB-5D3E2233AB26}" type="pres">
      <dgm:prSet presAssocID="{A6EA7787-47E9-4099-A5F7-85BC87ABB570}" presName="hierChild4" presStyleCnt="0"/>
      <dgm:spPr/>
    </dgm:pt>
    <dgm:pt modelId="{0F559028-5A23-4A4D-B40D-57836EB903C7}" type="pres">
      <dgm:prSet presAssocID="{A6EA7787-47E9-4099-A5F7-85BC87ABB570}" presName="hierChild5" presStyleCnt="0"/>
      <dgm:spPr/>
    </dgm:pt>
    <dgm:pt modelId="{916069D9-27C1-4F14-BF02-3882602BA3FA}" type="pres">
      <dgm:prSet presAssocID="{18CD4F9D-B19C-4476-B5E4-2D4486B7453B}" presName="Name35" presStyleLbl="parChTrans1D2" presStyleIdx="2" presStyleCnt="3"/>
      <dgm:spPr/>
      <dgm:t>
        <a:bodyPr/>
        <a:lstStyle/>
        <a:p>
          <a:endParaRPr lang="ru-RU"/>
        </a:p>
      </dgm:t>
    </dgm:pt>
    <dgm:pt modelId="{D9C5FA27-5FBD-45DC-BFAB-6CCF6D6A6F78}" type="pres">
      <dgm:prSet presAssocID="{DAC1D64C-8DE0-4677-99CB-2F3C44A04449}" presName="hierRoot2" presStyleCnt="0">
        <dgm:presLayoutVars>
          <dgm:hierBranch/>
        </dgm:presLayoutVars>
      </dgm:prSet>
      <dgm:spPr/>
    </dgm:pt>
    <dgm:pt modelId="{9D21F93E-CC82-42B5-987A-4512BD7E4EE1}" type="pres">
      <dgm:prSet presAssocID="{DAC1D64C-8DE0-4677-99CB-2F3C44A04449}" presName="rootComposite" presStyleCnt="0"/>
      <dgm:spPr/>
    </dgm:pt>
    <dgm:pt modelId="{1AA206AB-80E5-475B-97F0-5E28EDD62EDA}" type="pres">
      <dgm:prSet presAssocID="{DAC1D64C-8DE0-4677-99CB-2F3C44A04449}" presName="rootText" presStyleLbl="node2" presStyleIdx="2" presStyleCnt="3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B97617-1FD6-4BA3-9DDB-57DB44089E2F}" type="pres">
      <dgm:prSet presAssocID="{DAC1D64C-8DE0-4677-99CB-2F3C44A04449}" presName="rootConnector" presStyleLbl="node2" presStyleIdx="2" presStyleCnt="3"/>
      <dgm:spPr/>
      <dgm:t>
        <a:bodyPr/>
        <a:lstStyle/>
        <a:p>
          <a:endParaRPr lang="ru-RU"/>
        </a:p>
      </dgm:t>
    </dgm:pt>
    <dgm:pt modelId="{192DAAEA-1861-48BB-8727-4179772E8627}" type="pres">
      <dgm:prSet presAssocID="{DAC1D64C-8DE0-4677-99CB-2F3C44A04449}" presName="hierChild4" presStyleCnt="0"/>
      <dgm:spPr/>
    </dgm:pt>
    <dgm:pt modelId="{3D832117-08F8-4199-9B48-FFEE61B7C8DA}" type="pres">
      <dgm:prSet presAssocID="{DAC1D64C-8DE0-4677-99CB-2F3C44A04449}" presName="hierChild5" presStyleCnt="0"/>
      <dgm:spPr/>
    </dgm:pt>
    <dgm:pt modelId="{76867652-FB87-49C5-BBAD-BFC15F0DD145}" type="pres">
      <dgm:prSet presAssocID="{57D5044C-F940-4E37-BFA4-5B611348FF7E}" presName="hierChild3" presStyleCnt="0"/>
      <dgm:spPr/>
    </dgm:pt>
  </dgm:ptLst>
  <dgm:cxnLst>
    <dgm:cxn modelId="{9573D065-7738-49DE-8643-5A0BBDF039B5}" srcId="{57D5044C-F940-4E37-BFA4-5B611348FF7E}" destId="{EBAB7725-E1AE-4BF0-80F2-777CB0189D66}" srcOrd="0" destOrd="0" parTransId="{10573159-C887-47D6-97FD-F200DEB92F86}" sibTransId="{74149AFF-62F4-4AB8-B5AD-6748D096E047}"/>
    <dgm:cxn modelId="{51662F6C-38E0-49A8-9785-7D55DCDCFD25}" srcId="{57D5044C-F940-4E37-BFA4-5B611348FF7E}" destId="{A6EA7787-47E9-4099-A5F7-85BC87ABB570}" srcOrd="1" destOrd="0" parTransId="{3E94A34B-2F75-4C66-9856-780C3E49F2F2}" sibTransId="{B2F2A1B7-A6D9-4F47-BA8D-B9ED2E839BDA}"/>
    <dgm:cxn modelId="{B19447AA-84A4-434A-A1AA-66668F70B82A}" type="presOf" srcId="{A6EA7787-47E9-4099-A5F7-85BC87ABB570}" destId="{97A230A1-03AA-4720-AAA2-D2CE0860576F}" srcOrd="1" destOrd="0" presId="urn:microsoft.com/office/officeart/2005/8/layout/orgChart1"/>
    <dgm:cxn modelId="{0B0ED690-69D5-4B13-93B2-4619E5063284}" type="presOf" srcId="{A6EA7787-47E9-4099-A5F7-85BC87ABB570}" destId="{8E6C1818-3E43-4388-96DB-EC3CF73BE886}" srcOrd="0" destOrd="0" presId="urn:microsoft.com/office/officeart/2005/8/layout/orgChart1"/>
    <dgm:cxn modelId="{F1C8AF13-4C6A-4FB3-9B80-8D07B8287707}" type="presOf" srcId="{00E54939-4983-4DC0-A157-073F8476E5D0}" destId="{619A8196-5A01-48BC-995B-6F18CA0B81E9}" srcOrd="0" destOrd="0" presId="urn:microsoft.com/office/officeart/2005/8/layout/orgChart1"/>
    <dgm:cxn modelId="{129EAB67-A86A-4C83-B5D3-03CEF6B2A15A}" type="presOf" srcId="{EBAB7725-E1AE-4BF0-80F2-777CB0189D66}" destId="{3ECFF341-EBC1-4419-AC82-5966962B3360}" srcOrd="0" destOrd="0" presId="urn:microsoft.com/office/officeart/2005/8/layout/orgChart1"/>
    <dgm:cxn modelId="{D3A1B4AA-B6E4-44C4-BCF9-9C0A199BD482}" srcId="{00E54939-4983-4DC0-A157-073F8476E5D0}" destId="{57D5044C-F940-4E37-BFA4-5B611348FF7E}" srcOrd="0" destOrd="0" parTransId="{D8BD8892-C86E-43B1-8240-859C90475C25}" sibTransId="{9B86075E-0633-425C-969C-076139E8CFEB}"/>
    <dgm:cxn modelId="{3AD8D4AD-BBD4-40B8-8002-1517392B279F}" type="presOf" srcId="{3E94A34B-2F75-4C66-9856-780C3E49F2F2}" destId="{BBA7D61F-83DB-4612-B7EA-DC8AE1315714}" srcOrd="0" destOrd="0" presId="urn:microsoft.com/office/officeart/2005/8/layout/orgChart1"/>
    <dgm:cxn modelId="{A84F073F-EE02-4359-87B5-665CF51DE381}" type="presOf" srcId="{DAC1D64C-8DE0-4677-99CB-2F3C44A04449}" destId="{4BB97617-1FD6-4BA3-9DDB-57DB44089E2F}" srcOrd="1" destOrd="0" presId="urn:microsoft.com/office/officeart/2005/8/layout/orgChart1"/>
    <dgm:cxn modelId="{D28BBA2F-E866-4FAE-8293-2D86FA69FC8B}" type="presOf" srcId="{10573159-C887-47D6-97FD-F200DEB92F86}" destId="{5D287B17-EC3D-48CA-BFFF-005A334046A3}" srcOrd="0" destOrd="0" presId="urn:microsoft.com/office/officeart/2005/8/layout/orgChart1"/>
    <dgm:cxn modelId="{8D9DA1F9-5BB6-4B4D-AFCF-9B99D67FA165}" type="presOf" srcId="{18CD4F9D-B19C-4476-B5E4-2D4486B7453B}" destId="{916069D9-27C1-4F14-BF02-3882602BA3FA}" srcOrd="0" destOrd="0" presId="urn:microsoft.com/office/officeart/2005/8/layout/orgChart1"/>
    <dgm:cxn modelId="{A213B1E9-4EAC-4D48-A86F-634CFE58C748}" type="presOf" srcId="{57D5044C-F940-4E37-BFA4-5B611348FF7E}" destId="{A428FDBA-CF24-405C-9883-0A808B97CBAD}" srcOrd="0" destOrd="0" presId="urn:microsoft.com/office/officeart/2005/8/layout/orgChart1"/>
    <dgm:cxn modelId="{1C47AEAF-165C-4668-BD96-682DA97BFEEA}" type="presOf" srcId="{EBAB7725-E1AE-4BF0-80F2-777CB0189D66}" destId="{4B8BB103-7F1A-4C3B-8914-12EA185D6294}" srcOrd="1" destOrd="0" presId="urn:microsoft.com/office/officeart/2005/8/layout/orgChart1"/>
    <dgm:cxn modelId="{F3E44824-FD3A-4703-9B99-29084A7F1B6C}" srcId="{57D5044C-F940-4E37-BFA4-5B611348FF7E}" destId="{DAC1D64C-8DE0-4677-99CB-2F3C44A04449}" srcOrd="2" destOrd="0" parTransId="{18CD4F9D-B19C-4476-B5E4-2D4486B7453B}" sibTransId="{9D150BB7-3344-458E-9E30-A334D6CC08CA}"/>
    <dgm:cxn modelId="{F8A5C041-5D28-4B0E-97C4-075C7855E802}" type="presOf" srcId="{57D5044C-F940-4E37-BFA4-5B611348FF7E}" destId="{3A2838F6-263C-473C-9DD2-F0FFEC095D8D}" srcOrd="1" destOrd="0" presId="urn:microsoft.com/office/officeart/2005/8/layout/orgChart1"/>
    <dgm:cxn modelId="{5683DB22-269E-44E1-A640-AB853474D094}" type="presOf" srcId="{DAC1D64C-8DE0-4677-99CB-2F3C44A04449}" destId="{1AA206AB-80E5-475B-97F0-5E28EDD62EDA}" srcOrd="0" destOrd="0" presId="urn:microsoft.com/office/officeart/2005/8/layout/orgChart1"/>
    <dgm:cxn modelId="{96519DC4-2B9B-453E-8EC3-19DAD03A5296}" type="presParOf" srcId="{619A8196-5A01-48BC-995B-6F18CA0B81E9}" destId="{1AA64DCB-56ED-42D3-8F6D-48D408449198}" srcOrd="0" destOrd="0" presId="urn:microsoft.com/office/officeart/2005/8/layout/orgChart1"/>
    <dgm:cxn modelId="{1A32CF1E-FC24-413E-A765-10D11DC72716}" type="presParOf" srcId="{1AA64DCB-56ED-42D3-8F6D-48D408449198}" destId="{2F3B3369-9E47-48D6-B9DF-797DD4CF5EFE}" srcOrd="0" destOrd="0" presId="urn:microsoft.com/office/officeart/2005/8/layout/orgChart1"/>
    <dgm:cxn modelId="{AF3B4F2D-D805-4656-9E83-0BF2D7A56847}" type="presParOf" srcId="{2F3B3369-9E47-48D6-B9DF-797DD4CF5EFE}" destId="{A428FDBA-CF24-405C-9883-0A808B97CBAD}" srcOrd="0" destOrd="0" presId="urn:microsoft.com/office/officeart/2005/8/layout/orgChart1"/>
    <dgm:cxn modelId="{6974C81C-BEC5-47EA-88F5-5A7B41B65075}" type="presParOf" srcId="{2F3B3369-9E47-48D6-B9DF-797DD4CF5EFE}" destId="{3A2838F6-263C-473C-9DD2-F0FFEC095D8D}" srcOrd="1" destOrd="0" presId="urn:microsoft.com/office/officeart/2005/8/layout/orgChart1"/>
    <dgm:cxn modelId="{F1443AD2-655B-4816-81B1-B89BB87CB8CE}" type="presParOf" srcId="{1AA64DCB-56ED-42D3-8F6D-48D408449198}" destId="{2BA80700-BEBD-4236-A122-45F26C46345F}" srcOrd="1" destOrd="0" presId="urn:microsoft.com/office/officeart/2005/8/layout/orgChart1"/>
    <dgm:cxn modelId="{EA460DFF-BFAC-4128-9572-0C1D7D093770}" type="presParOf" srcId="{2BA80700-BEBD-4236-A122-45F26C46345F}" destId="{5D287B17-EC3D-48CA-BFFF-005A334046A3}" srcOrd="0" destOrd="0" presId="urn:microsoft.com/office/officeart/2005/8/layout/orgChart1"/>
    <dgm:cxn modelId="{8A7A4F9D-C060-4FA8-87B4-5A9BBFD63294}" type="presParOf" srcId="{2BA80700-BEBD-4236-A122-45F26C46345F}" destId="{E2D95846-1940-49CA-B03C-90742EC9FCFD}" srcOrd="1" destOrd="0" presId="urn:microsoft.com/office/officeart/2005/8/layout/orgChart1"/>
    <dgm:cxn modelId="{A8609DFC-8252-4FB1-86CB-BD9804E9EB7B}" type="presParOf" srcId="{E2D95846-1940-49CA-B03C-90742EC9FCFD}" destId="{A0045FE0-23FE-4B39-BDAA-3E1B6589B106}" srcOrd="0" destOrd="0" presId="urn:microsoft.com/office/officeart/2005/8/layout/orgChart1"/>
    <dgm:cxn modelId="{1318587B-0F0A-46E8-8C2C-56FF36A0CE12}" type="presParOf" srcId="{A0045FE0-23FE-4B39-BDAA-3E1B6589B106}" destId="{3ECFF341-EBC1-4419-AC82-5966962B3360}" srcOrd="0" destOrd="0" presId="urn:microsoft.com/office/officeart/2005/8/layout/orgChart1"/>
    <dgm:cxn modelId="{FE9C18BD-FD65-4182-A54F-580442D57B70}" type="presParOf" srcId="{A0045FE0-23FE-4B39-BDAA-3E1B6589B106}" destId="{4B8BB103-7F1A-4C3B-8914-12EA185D6294}" srcOrd="1" destOrd="0" presId="urn:microsoft.com/office/officeart/2005/8/layout/orgChart1"/>
    <dgm:cxn modelId="{0052C871-D542-4B7B-8BF1-75726D6DC94E}" type="presParOf" srcId="{E2D95846-1940-49CA-B03C-90742EC9FCFD}" destId="{91E4FE2A-C21F-468E-88D5-4AD82FCA9519}" srcOrd="1" destOrd="0" presId="urn:microsoft.com/office/officeart/2005/8/layout/orgChart1"/>
    <dgm:cxn modelId="{0CA2D091-49A7-4210-91DC-F059F600AD6F}" type="presParOf" srcId="{E2D95846-1940-49CA-B03C-90742EC9FCFD}" destId="{8B1F8077-4FE5-4445-8A5D-259F0192D697}" srcOrd="2" destOrd="0" presId="urn:microsoft.com/office/officeart/2005/8/layout/orgChart1"/>
    <dgm:cxn modelId="{370E8452-4214-45B5-AB1E-53AE6748CE24}" type="presParOf" srcId="{2BA80700-BEBD-4236-A122-45F26C46345F}" destId="{BBA7D61F-83DB-4612-B7EA-DC8AE1315714}" srcOrd="2" destOrd="0" presId="urn:microsoft.com/office/officeart/2005/8/layout/orgChart1"/>
    <dgm:cxn modelId="{373A7297-D373-4B02-8CA7-442F4EBEF5BB}" type="presParOf" srcId="{2BA80700-BEBD-4236-A122-45F26C46345F}" destId="{CBE7A469-A65A-4B50-82E4-79F6937DDF1B}" srcOrd="3" destOrd="0" presId="urn:microsoft.com/office/officeart/2005/8/layout/orgChart1"/>
    <dgm:cxn modelId="{08A8FA72-E562-4B2C-ABBA-F1E008CCA81D}" type="presParOf" srcId="{CBE7A469-A65A-4B50-82E4-79F6937DDF1B}" destId="{F0EF52E4-68F9-46F8-9FAE-48D4C0513A0F}" srcOrd="0" destOrd="0" presId="urn:microsoft.com/office/officeart/2005/8/layout/orgChart1"/>
    <dgm:cxn modelId="{FEC5D3CB-01A0-465A-AF1B-53E8214475F2}" type="presParOf" srcId="{F0EF52E4-68F9-46F8-9FAE-48D4C0513A0F}" destId="{8E6C1818-3E43-4388-96DB-EC3CF73BE886}" srcOrd="0" destOrd="0" presId="urn:microsoft.com/office/officeart/2005/8/layout/orgChart1"/>
    <dgm:cxn modelId="{686EB04B-3C28-4933-83E8-CD02615FDC4C}" type="presParOf" srcId="{F0EF52E4-68F9-46F8-9FAE-48D4C0513A0F}" destId="{97A230A1-03AA-4720-AAA2-D2CE0860576F}" srcOrd="1" destOrd="0" presId="urn:microsoft.com/office/officeart/2005/8/layout/orgChart1"/>
    <dgm:cxn modelId="{446EA306-4D6A-44E1-A2B9-9FA709E6D007}" type="presParOf" srcId="{CBE7A469-A65A-4B50-82E4-79F6937DDF1B}" destId="{E26BA8DF-022E-44B0-BFDB-5D3E2233AB26}" srcOrd="1" destOrd="0" presId="urn:microsoft.com/office/officeart/2005/8/layout/orgChart1"/>
    <dgm:cxn modelId="{D3D8C77D-31E8-44D1-9769-3FFFFA1B535D}" type="presParOf" srcId="{CBE7A469-A65A-4B50-82E4-79F6937DDF1B}" destId="{0F559028-5A23-4A4D-B40D-57836EB903C7}" srcOrd="2" destOrd="0" presId="urn:microsoft.com/office/officeart/2005/8/layout/orgChart1"/>
    <dgm:cxn modelId="{C399F110-EAC2-4B4E-9203-99AE9F286331}" type="presParOf" srcId="{2BA80700-BEBD-4236-A122-45F26C46345F}" destId="{916069D9-27C1-4F14-BF02-3882602BA3FA}" srcOrd="4" destOrd="0" presId="urn:microsoft.com/office/officeart/2005/8/layout/orgChart1"/>
    <dgm:cxn modelId="{DCD22A4A-0FB7-4EDA-8BFB-5AB06ADA56DB}" type="presParOf" srcId="{2BA80700-BEBD-4236-A122-45F26C46345F}" destId="{D9C5FA27-5FBD-45DC-BFAB-6CCF6D6A6F78}" srcOrd="5" destOrd="0" presId="urn:microsoft.com/office/officeart/2005/8/layout/orgChart1"/>
    <dgm:cxn modelId="{C7A7D11E-80BE-433E-B82C-1E97846E76BB}" type="presParOf" srcId="{D9C5FA27-5FBD-45DC-BFAB-6CCF6D6A6F78}" destId="{9D21F93E-CC82-42B5-987A-4512BD7E4EE1}" srcOrd="0" destOrd="0" presId="urn:microsoft.com/office/officeart/2005/8/layout/orgChart1"/>
    <dgm:cxn modelId="{F18A8702-DFFB-4E48-A748-AD01D6FEE9FD}" type="presParOf" srcId="{9D21F93E-CC82-42B5-987A-4512BD7E4EE1}" destId="{1AA206AB-80E5-475B-97F0-5E28EDD62EDA}" srcOrd="0" destOrd="0" presId="urn:microsoft.com/office/officeart/2005/8/layout/orgChart1"/>
    <dgm:cxn modelId="{D1787623-9E6F-478A-95A6-8D820B7FB5BB}" type="presParOf" srcId="{9D21F93E-CC82-42B5-987A-4512BD7E4EE1}" destId="{4BB97617-1FD6-4BA3-9DDB-57DB44089E2F}" srcOrd="1" destOrd="0" presId="urn:microsoft.com/office/officeart/2005/8/layout/orgChart1"/>
    <dgm:cxn modelId="{5DBE8E40-8274-4F1C-A7CF-DAE8C6ADC56C}" type="presParOf" srcId="{D9C5FA27-5FBD-45DC-BFAB-6CCF6D6A6F78}" destId="{192DAAEA-1861-48BB-8727-4179772E8627}" srcOrd="1" destOrd="0" presId="urn:microsoft.com/office/officeart/2005/8/layout/orgChart1"/>
    <dgm:cxn modelId="{717F552D-4D7E-40B3-89AB-E84A5CAB4005}" type="presParOf" srcId="{D9C5FA27-5FBD-45DC-BFAB-6CCF6D6A6F78}" destId="{3D832117-08F8-4199-9B48-FFEE61B7C8DA}" srcOrd="2" destOrd="0" presId="urn:microsoft.com/office/officeart/2005/8/layout/orgChart1"/>
    <dgm:cxn modelId="{B382152D-6E0E-471B-884B-CEC7520FA527}" type="presParOf" srcId="{1AA64DCB-56ED-42D3-8F6D-48D408449198}" destId="{76867652-FB87-49C5-BBAD-BFC15F0DD145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B98A24-E03B-49AC-913E-A33DB0DA86C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40F7EACB-A81F-41C1-88A8-8244CCEB0143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Заявились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на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CCFF66"/>
              </a:solidFill>
              <a:effectLst/>
              <a:latin typeface="Verdana" pitchFamily="34" charset="0"/>
            </a:rPr>
            <a:t> 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аттестацию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135 человек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F49FCFD2-3674-42F7-B3DD-98E9902AC0A1}" type="parTrans" cxnId="{3E1A2088-B82C-42CD-BCD5-C25506BA18BC}">
      <dgm:prSet/>
      <dgm:spPr/>
      <dgm:t>
        <a:bodyPr/>
        <a:lstStyle/>
        <a:p>
          <a:endParaRPr lang="ru-RU"/>
        </a:p>
      </dgm:t>
    </dgm:pt>
    <dgm:pt modelId="{B9FF92DF-F44F-4ECC-8409-A07E48A922FD}" type="sibTrans" cxnId="{3E1A2088-B82C-42CD-BCD5-C25506BA18BC}">
      <dgm:prSet/>
      <dgm:spPr/>
      <dgm:t>
        <a:bodyPr/>
        <a:lstStyle/>
        <a:p>
          <a:endParaRPr lang="ru-RU"/>
        </a:p>
      </dgm:t>
    </dgm:pt>
    <dgm:pt modelId="{7025C91C-EE71-48DE-8B15-837BF7C0B8ED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Высшая к.к.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18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D9C56363-1F9B-4924-A393-21A52C704B9A}" type="parTrans" cxnId="{A7F210C6-FB9F-4CFC-983F-7C590214B4D1}">
      <dgm:prSet/>
      <dgm:spPr/>
      <dgm:t>
        <a:bodyPr/>
        <a:lstStyle/>
        <a:p>
          <a:endParaRPr lang="ru-RU"/>
        </a:p>
      </dgm:t>
    </dgm:pt>
    <dgm:pt modelId="{2DB6E7C4-64A2-406D-9A46-D1663B59FFDE}" type="sibTrans" cxnId="{A7F210C6-FB9F-4CFC-983F-7C590214B4D1}">
      <dgm:prSet/>
      <dgm:spPr/>
      <dgm:t>
        <a:bodyPr/>
        <a:lstStyle/>
        <a:p>
          <a:endParaRPr lang="ru-RU"/>
        </a:p>
      </dgm:t>
    </dgm:pt>
    <dgm:pt modelId="{64D78558-D05A-4985-8B1A-83F82E36B737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Первая к.к 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68 чел.  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836B38A0-9F41-4752-8CD8-A99F1DCEF1AF}" type="parTrans" cxnId="{E1849634-AB7F-4620-9305-72643DF91607}">
      <dgm:prSet/>
      <dgm:spPr/>
      <dgm:t>
        <a:bodyPr/>
        <a:lstStyle/>
        <a:p>
          <a:endParaRPr lang="ru-RU"/>
        </a:p>
      </dgm:t>
    </dgm:pt>
    <dgm:pt modelId="{749663BD-C8FA-4149-9006-52713F942306}" type="sibTrans" cxnId="{E1849634-AB7F-4620-9305-72643DF91607}">
      <dgm:prSet/>
      <dgm:spPr/>
      <dgm:t>
        <a:bodyPr/>
        <a:lstStyle/>
        <a:p>
          <a:endParaRPr lang="ru-RU"/>
        </a:p>
      </dgm:t>
    </dgm:pt>
    <dgm:pt modelId="{A011D609-4DE8-4128-8751-1BF892030725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Вторая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Verdana" pitchFamily="34" charset="0"/>
            </a:rPr>
            <a:t>49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8BF52D7F-F509-4815-AADA-26507339260A}" type="parTrans" cxnId="{837C6CF8-3D5B-4151-A588-0F8B7A9F3E68}">
      <dgm:prSet/>
      <dgm:spPr/>
      <dgm:t>
        <a:bodyPr/>
        <a:lstStyle/>
        <a:p>
          <a:endParaRPr lang="ru-RU"/>
        </a:p>
      </dgm:t>
    </dgm:pt>
    <dgm:pt modelId="{37D8A1E8-19E7-4337-B279-49D8D06385B3}" type="sibTrans" cxnId="{837C6CF8-3D5B-4151-A588-0F8B7A9F3E68}">
      <dgm:prSet/>
      <dgm:spPr/>
      <dgm:t>
        <a:bodyPr/>
        <a:lstStyle/>
        <a:p>
          <a:endParaRPr lang="ru-RU"/>
        </a:p>
      </dgm:t>
    </dgm:pt>
    <dgm:pt modelId="{83E856C8-3EFB-4F18-ABA2-0A5B6FB51FA7}" type="pres">
      <dgm:prSet presAssocID="{52B98A24-E03B-49AC-913E-A33DB0DA86C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E77F1B-A69E-4E01-8AFF-B6591B7F5A17}" type="pres">
      <dgm:prSet presAssocID="{40F7EACB-A81F-41C1-88A8-8244CCEB0143}" presName="hierRoot1" presStyleCnt="0">
        <dgm:presLayoutVars>
          <dgm:hierBranch/>
        </dgm:presLayoutVars>
      </dgm:prSet>
      <dgm:spPr/>
    </dgm:pt>
    <dgm:pt modelId="{1F954683-BBD3-424A-B3F8-11EC9F02AA36}" type="pres">
      <dgm:prSet presAssocID="{40F7EACB-A81F-41C1-88A8-8244CCEB0143}" presName="rootComposite1" presStyleCnt="0"/>
      <dgm:spPr/>
    </dgm:pt>
    <dgm:pt modelId="{2053FFBF-6332-4324-86E8-F9A18E951874}" type="pres">
      <dgm:prSet presAssocID="{40F7EACB-A81F-41C1-88A8-8244CCEB014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B42508-CC20-4C00-B2A6-AB2FD6DC3C3B}" type="pres">
      <dgm:prSet presAssocID="{40F7EACB-A81F-41C1-88A8-8244CCEB014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B909D9-46C7-44CD-8DBB-E623F3397637}" type="pres">
      <dgm:prSet presAssocID="{40F7EACB-A81F-41C1-88A8-8244CCEB0143}" presName="hierChild2" presStyleCnt="0"/>
      <dgm:spPr/>
    </dgm:pt>
    <dgm:pt modelId="{F0BCE263-C24D-4E20-AB46-DC961E5B3E17}" type="pres">
      <dgm:prSet presAssocID="{D9C56363-1F9B-4924-A393-21A52C704B9A}" presName="Name35" presStyleLbl="parChTrans1D2" presStyleIdx="0" presStyleCnt="3"/>
      <dgm:spPr/>
      <dgm:t>
        <a:bodyPr/>
        <a:lstStyle/>
        <a:p>
          <a:endParaRPr lang="ru-RU"/>
        </a:p>
      </dgm:t>
    </dgm:pt>
    <dgm:pt modelId="{AE6BDE92-5893-4E76-B8B7-31144C235951}" type="pres">
      <dgm:prSet presAssocID="{7025C91C-EE71-48DE-8B15-837BF7C0B8ED}" presName="hierRoot2" presStyleCnt="0">
        <dgm:presLayoutVars>
          <dgm:hierBranch/>
        </dgm:presLayoutVars>
      </dgm:prSet>
      <dgm:spPr/>
    </dgm:pt>
    <dgm:pt modelId="{3512AD97-4F97-419B-B20D-E6BDFAA6F44B}" type="pres">
      <dgm:prSet presAssocID="{7025C91C-EE71-48DE-8B15-837BF7C0B8ED}" presName="rootComposite" presStyleCnt="0"/>
      <dgm:spPr/>
    </dgm:pt>
    <dgm:pt modelId="{68D463B8-4182-4B20-ABF0-0330C56B87CA}" type="pres">
      <dgm:prSet presAssocID="{7025C91C-EE71-48DE-8B15-837BF7C0B8E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8FEDA0-3CF9-4268-9FE7-9E24EC2DAC34}" type="pres">
      <dgm:prSet presAssocID="{7025C91C-EE71-48DE-8B15-837BF7C0B8ED}" presName="rootConnector" presStyleLbl="node2" presStyleIdx="0" presStyleCnt="3"/>
      <dgm:spPr/>
      <dgm:t>
        <a:bodyPr/>
        <a:lstStyle/>
        <a:p>
          <a:endParaRPr lang="ru-RU"/>
        </a:p>
      </dgm:t>
    </dgm:pt>
    <dgm:pt modelId="{38AEC3CF-70DA-4C95-B236-556CF763C71D}" type="pres">
      <dgm:prSet presAssocID="{7025C91C-EE71-48DE-8B15-837BF7C0B8ED}" presName="hierChild4" presStyleCnt="0"/>
      <dgm:spPr/>
    </dgm:pt>
    <dgm:pt modelId="{DEF83C33-52BE-4AEF-AF79-E6E0CCD7D983}" type="pres">
      <dgm:prSet presAssocID="{7025C91C-EE71-48DE-8B15-837BF7C0B8ED}" presName="hierChild5" presStyleCnt="0"/>
      <dgm:spPr/>
    </dgm:pt>
    <dgm:pt modelId="{7D1CA3DF-AF8E-4E06-B2F7-2B68AECF2140}" type="pres">
      <dgm:prSet presAssocID="{836B38A0-9F41-4752-8CD8-A99F1DCEF1AF}" presName="Name35" presStyleLbl="parChTrans1D2" presStyleIdx="1" presStyleCnt="3"/>
      <dgm:spPr/>
      <dgm:t>
        <a:bodyPr/>
        <a:lstStyle/>
        <a:p>
          <a:endParaRPr lang="ru-RU"/>
        </a:p>
      </dgm:t>
    </dgm:pt>
    <dgm:pt modelId="{341109C2-33CB-45E8-9F25-317810875373}" type="pres">
      <dgm:prSet presAssocID="{64D78558-D05A-4985-8B1A-83F82E36B737}" presName="hierRoot2" presStyleCnt="0">
        <dgm:presLayoutVars>
          <dgm:hierBranch/>
        </dgm:presLayoutVars>
      </dgm:prSet>
      <dgm:spPr/>
    </dgm:pt>
    <dgm:pt modelId="{ECAC129A-968F-4CA5-A488-5FE3DCF8F1EF}" type="pres">
      <dgm:prSet presAssocID="{64D78558-D05A-4985-8B1A-83F82E36B737}" presName="rootComposite" presStyleCnt="0"/>
      <dgm:spPr/>
    </dgm:pt>
    <dgm:pt modelId="{EFA54C51-F95F-4E27-B382-878C4E7F0C3E}" type="pres">
      <dgm:prSet presAssocID="{64D78558-D05A-4985-8B1A-83F82E36B73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BB96E-DF49-4718-ABCA-7504E96B5B13}" type="pres">
      <dgm:prSet presAssocID="{64D78558-D05A-4985-8B1A-83F82E36B737}" presName="rootConnector" presStyleLbl="node2" presStyleIdx="1" presStyleCnt="3"/>
      <dgm:spPr/>
      <dgm:t>
        <a:bodyPr/>
        <a:lstStyle/>
        <a:p>
          <a:endParaRPr lang="ru-RU"/>
        </a:p>
      </dgm:t>
    </dgm:pt>
    <dgm:pt modelId="{ADFB7901-9D8F-43DE-A728-B4E52D7CF8F9}" type="pres">
      <dgm:prSet presAssocID="{64D78558-D05A-4985-8B1A-83F82E36B737}" presName="hierChild4" presStyleCnt="0"/>
      <dgm:spPr/>
    </dgm:pt>
    <dgm:pt modelId="{FAA29A87-4892-4881-9478-702FB6F1C48B}" type="pres">
      <dgm:prSet presAssocID="{64D78558-D05A-4985-8B1A-83F82E36B737}" presName="hierChild5" presStyleCnt="0"/>
      <dgm:spPr/>
    </dgm:pt>
    <dgm:pt modelId="{8D580E64-A746-45E1-BA34-A44240609EFD}" type="pres">
      <dgm:prSet presAssocID="{8BF52D7F-F509-4815-AADA-26507339260A}" presName="Name35" presStyleLbl="parChTrans1D2" presStyleIdx="2" presStyleCnt="3"/>
      <dgm:spPr/>
      <dgm:t>
        <a:bodyPr/>
        <a:lstStyle/>
        <a:p>
          <a:endParaRPr lang="ru-RU"/>
        </a:p>
      </dgm:t>
    </dgm:pt>
    <dgm:pt modelId="{E45C80BA-EA14-483C-82F7-22F8C6C3140E}" type="pres">
      <dgm:prSet presAssocID="{A011D609-4DE8-4128-8751-1BF892030725}" presName="hierRoot2" presStyleCnt="0">
        <dgm:presLayoutVars>
          <dgm:hierBranch/>
        </dgm:presLayoutVars>
      </dgm:prSet>
      <dgm:spPr/>
    </dgm:pt>
    <dgm:pt modelId="{C6F844A6-09B1-4D5A-9FC4-FF8A1B379A32}" type="pres">
      <dgm:prSet presAssocID="{A011D609-4DE8-4128-8751-1BF892030725}" presName="rootComposite" presStyleCnt="0"/>
      <dgm:spPr/>
    </dgm:pt>
    <dgm:pt modelId="{459D8CDC-B4DF-44B3-BC0E-F19D0F4E1EB6}" type="pres">
      <dgm:prSet presAssocID="{A011D609-4DE8-4128-8751-1BF89203072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DAD0E5-1353-4C40-BBF6-A981393FBA65}" type="pres">
      <dgm:prSet presAssocID="{A011D609-4DE8-4128-8751-1BF892030725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DE497C-05BE-4E65-A022-CBED1DE684BD}" type="pres">
      <dgm:prSet presAssocID="{A011D609-4DE8-4128-8751-1BF892030725}" presName="hierChild4" presStyleCnt="0"/>
      <dgm:spPr/>
    </dgm:pt>
    <dgm:pt modelId="{493D7C1D-9A75-4865-AC20-30654113F8A4}" type="pres">
      <dgm:prSet presAssocID="{A011D609-4DE8-4128-8751-1BF892030725}" presName="hierChild5" presStyleCnt="0"/>
      <dgm:spPr/>
    </dgm:pt>
    <dgm:pt modelId="{1D8DB1B2-D8C3-46CF-9046-AA113332CADF}" type="pres">
      <dgm:prSet presAssocID="{40F7EACB-A81F-41C1-88A8-8244CCEB0143}" presName="hierChild3" presStyleCnt="0"/>
      <dgm:spPr/>
    </dgm:pt>
  </dgm:ptLst>
  <dgm:cxnLst>
    <dgm:cxn modelId="{A7F210C6-FB9F-4CFC-983F-7C590214B4D1}" srcId="{40F7EACB-A81F-41C1-88A8-8244CCEB0143}" destId="{7025C91C-EE71-48DE-8B15-837BF7C0B8ED}" srcOrd="0" destOrd="0" parTransId="{D9C56363-1F9B-4924-A393-21A52C704B9A}" sibTransId="{2DB6E7C4-64A2-406D-9A46-D1663B59FFDE}"/>
    <dgm:cxn modelId="{F1603B18-0AB1-417E-AC14-456761032E58}" type="presOf" srcId="{7025C91C-EE71-48DE-8B15-837BF7C0B8ED}" destId="{68D463B8-4182-4B20-ABF0-0330C56B87CA}" srcOrd="0" destOrd="0" presId="urn:microsoft.com/office/officeart/2005/8/layout/orgChart1"/>
    <dgm:cxn modelId="{0678E8EA-4AA6-44C9-AC9B-69C0A8499FE5}" type="presOf" srcId="{A011D609-4DE8-4128-8751-1BF892030725}" destId="{48DAD0E5-1353-4C40-BBF6-A981393FBA65}" srcOrd="1" destOrd="0" presId="urn:microsoft.com/office/officeart/2005/8/layout/orgChart1"/>
    <dgm:cxn modelId="{7FD21686-82D6-4E59-AAF5-4A3CBF3801B4}" type="presOf" srcId="{A011D609-4DE8-4128-8751-1BF892030725}" destId="{459D8CDC-B4DF-44B3-BC0E-F19D0F4E1EB6}" srcOrd="0" destOrd="0" presId="urn:microsoft.com/office/officeart/2005/8/layout/orgChart1"/>
    <dgm:cxn modelId="{A06FA76B-5AAC-4ECC-A118-694770FD1653}" type="presOf" srcId="{8BF52D7F-F509-4815-AADA-26507339260A}" destId="{8D580E64-A746-45E1-BA34-A44240609EFD}" srcOrd="0" destOrd="0" presId="urn:microsoft.com/office/officeart/2005/8/layout/orgChart1"/>
    <dgm:cxn modelId="{88641282-3ED1-4376-8C4D-E5CE350D0787}" type="presOf" srcId="{D9C56363-1F9B-4924-A393-21A52C704B9A}" destId="{F0BCE263-C24D-4E20-AB46-DC961E5B3E17}" srcOrd="0" destOrd="0" presId="urn:microsoft.com/office/officeart/2005/8/layout/orgChart1"/>
    <dgm:cxn modelId="{A5838747-3B10-440C-A5FC-62215CABD3E9}" type="presOf" srcId="{52B98A24-E03B-49AC-913E-A33DB0DA86C9}" destId="{83E856C8-3EFB-4F18-ABA2-0A5B6FB51FA7}" srcOrd="0" destOrd="0" presId="urn:microsoft.com/office/officeart/2005/8/layout/orgChart1"/>
    <dgm:cxn modelId="{4EAB5D10-245A-4451-AF66-757524B05ADD}" type="presOf" srcId="{64D78558-D05A-4985-8B1A-83F82E36B737}" destId="{EFA54C51-F95F-4E27-B382-878C4E7F0C3E}" srcOrd="0" destOrd="0" presId="urn:microsoft.com/office/officeart/2005/8/layout/orgChart1"/>
    <dgm:cxn modelId="{E1849634-AB7F-4620-9305-72643DF91607}" srcId="{40F7EACB-A81F-41C1-88A8-8244CCEB0143}" destId="{64D78558-D05A-4985-8B1A-83F82E36B737}" srcOrd="1" destOrd="0" parTransId="{836B38A0-9F41-4752-8CD8-A99F1DCEF1AF}" sibTransId="{749663BD-C8FA-4149-9006-52713F942306}"/>
    <dgm:cxn modelId="{CFDFE4B1-DD38-4279-9334-5CF9C1FA7FFC}" type="presOf" srcId="{40F7EACB-A81F-41C1-88A8-8244CCEB0143}" destId="{97B42508-CC20-4C00-B2A6-AB2FD6DC3C3B}" srcOrd="1" destOrd="0" presId="urn:microsoft.com/office/officeart/2005/8/layout/orgChart1"/>
    <dgm:cxn modelId="{3E1A2088-B82C-42CD-BCD5-C25506BA18BC}" srcId="{52B98A24-E03B-49AC-913E-A33DB0DA86C9}" destId="{40F7EACB-A81F-41C1-88A8-8244CCEB0143}" srcOrd="0" destOrd="0" parTransId="{F49FCFD2-3674-42F7-B3DD-98E9902AC0A1}" sibTransId="{B9FF92DF-F44F-4ECC-8409-A07E48A922FD}"/>
    <dgm:cxn modelId="{C9457446-1423-4350-971A-0A03BF58AE0D}" type="presOf" srcId="{7025C91C-EE71-48DE-8B15-837BF7C0B8ED}" destId="{798FEDA0-3CF9-4268-9FE7-9E24EC2DAC34}" srcOrd="1" destOrd="0" presId="urn:microsoft.com/office/officeart/2005/8/layout/orgChart1"/>
    <dgm:cxn modelId="{77BC44AF-CE9B-47E5-A519-C1B4D9C29553}" type="presOf" srcId="{836B38A0-9F41-4752-8CD8-A99F1DCEF1AF}" destId="{7D1CA3DF-AF8E-4E06-B2F7-2B68AECF2140}" srcOrd="0" destOrd="0" presId="urn:microsoft.com/office/officeart/2005/8/layout/orgChart1"/>
    <dgm:cxn modelId="{D80BD0A7-FFAD-49AD-9CE3-ACE406E2DB6B}" type="presOf" srcId="{64D78558-D05A-4985-8B1A-83F82E36B737}" destId="{1A2BB96E-DF49-4718-ABCA-7504E96B5B13}" srcOrd="1" destOrd="0" presId="urn:microsoft.com/office/officeart/2005/8/layout/orgChart1"/>
    <dgm:cxn modelId="{29D727CE-14C4-4B79-93E6-5ED9024F1E7D}" type="presOf" srcId="{40F7EACB-A81F-41C1-88A8-8244CCEB0143}" destId="{2053FFBF-6332-4324-86E8-F9A18E951874}" srcOrd="0" destOrd="0" presId="urn:microsoft.com/office/officeart/2005/8/layout/orgChart1"/>
    <dgm:cxn modelId="{837C6CF8-3D5B-4151-A588-0F8B7A9F3E68}" srcId="{40F7EACB-A81F-41C1-88A8-8244CCEB0143}" destId="{A011D609-4DE8-4128-8751-1BF892030725}" srcOrd="2" destOrd="0" parTransId="{8BF52D7F-F509-4815-AADA-26507339260A}" sibTransId="{37D8A1E8-19E7-4337-B279-49D8D06385B3}"/>
    <dgm:cxn modelId="{01304DA4-03EA-4487-A4C6-BC568A2BEA8E}" type="presParOf" srcId="{83E856C8-3EFB-4F18-ABA2-0A5B6FB51FA7}" destId="{58E77F1B-A69E-4E01-8AFF-B6591B7F5A17}" srcOrd="0" destOrd="0" presId="urn:microsoft.com/office/officeart/2005/8/layout/orgChart1"/>
    <dgm:cxn modelId="{76618AAD-DCB7-43CD-A960-255F47E86E2B}" type="presParOf" srcId="{58E77F1B-A69E-4E01-8AFF-B6591B7F5A17}" destId="{1F954683-BBD3-424A-B3F8-11EC9F02AA36}" srcOrd="0" destOrd="0" presId="urn:microsoft.com/office/officeart/2005/8/layout/orgChart1"/>
    <dgm:cxn modelId="{CB619A2B-C366-4AF1-8466-D7346B507CB8}" type="presParOf" srcId="{1F954683-BBD3-424A-B3F8-11EC9F02AA36}" destId="{2053FFBF-6332-4324-86E8-F9A18E951874}" srcOrd="0" destOrd="0" presId="urn:microsoft.com/office/officeart/2005/8/layout/orgChart1"/>
    <dgm:cxn modelId="{E16B9EDF-A1DC-4A7A-ACF3-00AD407728DB}" type="presParOf" srcId="{1F954683-BBD3-424A-B3F8-11EC9F02AA36}" destId="{97B42508-CC20-4C00-B2A6-AB2FD6DC3C3B}" srcOrd="1" destOrd="0" presId="urn:microsoft.com/office/officeart/2005/8/layout/orgChart1"/>
    <dgm:cxn modelId="{A126DC1B-C783-417A-B9DE-4DDEB4B74F8E}" type="presParOf" srcId="{58E77F1B-A69E-4E01-8AFF-B6591B7F5A17}" destId="{5BB909D9-46C7-44CD-8DBB-E623F3397637}" srcOrd="1" destOrd="0" presId="urn:microsoft.com/office/officeart/2005/8/layout/orgChart1"/>
    <dgm:cxn modelId="{FFF033E9-4823-456F-A731-7D88A9F7E3D9}" type="presParOf" srcId="{5BB909D9-46C7-44CD-8DBB-E623F3397637}" destId="{F0BCE263-C24D-4E20-AB46-DC961E5B3E17}" srcOrd="0" destOrd="0" presId="urn:microsoft.com/office/officeart/2005/8/layout/orgChart1"/>
    <dgm:cxn modelId="{6C84E09A-91A5-4CE5-9A85-D54E471601E9}" type="presParOf" srcId="{5BB909D9-46C7-44CD-8DBB-E623F3397637}" destId="{AE6BDE92-5893-4E76-B8B7-31144C235951}" srcOrd="1" destOrd="0" presId="urn:microsoft.com/office/officeart/2005/8/layout/orgChart1"/>
    <dgm:cxn modelId="{663B95BE-2468-4C84-AAFC-4B2AC8EADAC9}" type="presParOf" srcId="{AE6BDE92-5893-4E76-B8B7-31144C235951}" destId="{3512AD97-4F97-419B-B20D-E6BDFAA6F44B}" srcOrd="0" destOrd="0" presId="urn:microsoft.com/office/officeart/2005/8/layout/orgChart1"/>
    <dgm:cxn modelId="{08E07BEE-7D8A-44B4-89D4-4DDE2224F6E1}" type="presParOf" srcId="{3512AD97-4F97-419B-B20D-E6BDFAA6F44B}" destId="{68D463B8-4182-4B20-ABF0-0330C56B87CA}" srcOrd="0" destOrd="0" presId="urn:microsoft.com/office/officeart/2005/8/layout/orgChart1"/>
    <dgm:cxn modelId="{57A0907B-3313-483C-B558-F7DD58FCD003}" type="presParOf" srcId="{3512AD97-4F97-419B-B20D-E6BDFAA6F44B}" destId="{798FEDA0-3CF9-4268-9FE7-9E24EC2DAC34}" srcOrd="1" destOrd="0" presId="urn:microsoft.com/office/officeart/2005/8/layout/orgChart1"/>
    <dgm:cxn modelId="{058B42EB-4CF7-4D72-8FB9-A8EB26B02637}" type="presParOf" srcId="{AE6BDE92-5893-4E76-B8B7-31144C235951}" destId="{38AEC3CF-70DA-4C95-B236-556CF763C71D}" srcOrd="1" destOrd="0" presId="urn:microsoft.com/office/officeart/2005/8/layout/orgChart1"/>
    <dgm:cxn modelId="{2C6F2119-F4AD-4AE7-B7B2-A26B106674D7}" type="presParOf" srcId="{AE6BDE92-5893-4E76-B8B7-31144C235951}" destId="{DEF83C33-52BE-4AEF-AF79-E6E0CCD7D983}" srcOrd="2" destOrd="0" presId="urn:microsoft.com/office/officeart/2005/8/layout/orgChart1"/>
    <dgm:cxn modelId="{9E007C0F-1DD7-48BB-82D3-4C2795D4C27B}" type="presParOf" srcId="{5BB909D9-46C7-44CD-8DBB-E623F3397637}" destId="{7D1CA3DF-AF8E-4E06-B2F7-2B68AECF2140}" srcOrd="2" destOrd="0" presId="urn:microsoft.com/office/officeart/2005/8/layout/orgChart1"/>
    <dgm:cxn modelId="{BF9A9DC2-8AE3-4E9E-BF5A-52910419297F}" type="presParOf" srcId="{5BB909D9-46C7-44CD-8DBB-E623F3397637}" destId="{341109C2-33CB-45E8-9F25-317810875373}" srcOrd="3" destOrd="0" presId="urn:microsoft.com/office/officeart/2005/8/layout/orgChart1"/>
    <dgm:cxn modelId="{6F21D40B-985D-4855-94AA-D83824188C1E}" type="presParOf" srcId="{341109C2-33CB-45E8-9F25-317810875373}" destId="{ECAC129A-968F-4CA5-A488-5FE3DCF8F1EF}" srcOrd="0" destOrd="0" presId="urn:microsoft.com/office/officeart/2005/8/layout/orgChart1"/>
    <dgm:cxn modelId="{8F442E44-ACF3-4408-A906-A80C4F2473A6}" type="presParOf" srcId="{ECAC129A-968F-4CA5-A488-5FE3DCF8F1EF}" destId="{EFA54C51-F95F-4E27-B382-878C4E7F0C3E}" srcOrd="0" destOrd="0" presId="urn:microsoft.com/office/officeart/2005/8/layout/orgChart1"/>
    <dgm:cxn modelId="{23311FFC-50AB-43D1-93A2-C72237C768B6}" type="presParOf" srcId="{ECAC129A-968F-4CA5-A488-5FE3DCF8F1EF}" destId="{1A2BB96E-DF49-4718-ABCA-7504E96B5B13}" srcOrd="1" destOrd="0" presId="urn:microsoft.com/office/officeart/2005/8/layout/orgChart1"/>
    <dgm:cxn modelId="{270EDEFE-B51C-466B-A277-E61B5ACAAE33}" type="presParOf" srcId="{341109C2-33CB-45E8-9F25-317810875373}" destId="{ADFB7901-9D8F-43DE-A728-B4E52D7CF8F9}" srcOrd="1" destOrd="0" presId="urn:microsoft.com/office/officeart/2005/8/layout/orgChart1"/>
    <dgm:cxn modelId="{387E7116-4F2A-4A56-9ABE-0D588D3B075A}" type="presParOf" srcId="{341109C2-33CB-45E8-9F25-317810875373}" destId="{FAA29A87-4892-4881-9478-702FB6F1C48B}" srcOrd="2" destOrd="0" presId="urn:microsoft.com/office/officeart/2005/8/layout/orgChart1"/>
    <dgm:cxn modelId="{02CCF7C4-D917-4EF2-8705-F4E2859CEB17}" type="presParOf" srcId="{5BB909D9-46C7-44CD-8DBB-E623F3397637}" destId="{8D580E64-A746-45E1-BA34-A44240609EFD}" srcOrd="4" destOrd="0" presId="urn:microsoft.com/office/officeart/2005/8/layout/orgChart1"/>
    <dgm:cxn modelId="{70740CA5-26E2-41AC-BC51-5FE9A66BA125}" type="presParOf" srcId="{5BB909D9-46C7-44CD-8DBB-E623F3397637}" destId="{E45C80BA-EA14-483C-82F7-22F8C6C3140E}" srcOrd="5" destOrd="0" presId="urn:microsoft.com/office/officeart/2005/8/layout/orgChart1"/>
    <dgm:cxn modelId="{43CEEE19-F2AF-40CA-9CD4-89D130CDAF02}" type="presParOf" srcId="{E45C80BA-EA14-483C-82F7-22F8C6C3140E}" destId="{C6F844A6-09B1-4D5A-9FC4-FF8A1B379A32}" srcOrd="0" destOrd="0" presId="urn:microsoft.com/office/officeart/2005/8/layout/orgChart1"/>
    <dgm:cxn modelId="{1E4FFA6C-1B4F-41F4-855F-52B498FEEAD9}" type="presParOf" srcId="{C6F844A6-09B1-4D5A-9FC4-FF8A1B379A32}" destId="{459D8CDC-B4DF-44B3-BC0E-F19D0F4E1EB6}" srcOrd="0" destOrd="0" presId="urn:microsoft.com/office/officeart/2005/8/layout/orgChart1"/>
    <dgm:cxn modelId="{9879FE12-DEFE-4BDB-95B6-D3999F7C25BD}" type="presParOf" srcId="{C6F844A6-09B1-4D5A-9FC4-FF8A1B379A32}" destId="{48DAD0E5-1353-4C40-BBF6-A981393FBA65}" srcOrd="1" destOrd="0" presId="urn:microsoft.com/office/officeart/2005/8/layout/orgChart1"/>
    <dgm:cxn modelId="{FC9E5B95-F88A-4EB8-B558-36AD31599DDB}" type="presParOf" srcId="{E45C80BA-EA14-483C-82F7-22F8C6C3140E}" destId="{A4DE497C-05BE-4E65-A022-CBED1DE684BD}" srcOrd="1" destOrd="0" presId="urn:microsoft.com/office/officeart/2005/8/layout/orgChart1"/>
    <dgm:cxn modelId="{94874C0E-A5B3-4D38-AEDA-514C52771E21}" type="presParOf" srcId="{E45C80BA-EA14-483C-82F7-22F8C6C3140E}" destId="{493D7C1D-9A75-4865-AC20-30654113F8A4}" srcOrd="2" destOrd="0" presId="urn:microsoft.com/office/officeart/2005/8/layout/orgChart1"/>
    <dgm:cxn modelId="{FB6BD46C-DC7C-4115-B5DB-CA59C31D7A2C}" type="presParOf" srcId="{58E77F1B-A69E-4E01-8AFF-B6591B7F5A17}" destId="{1D8DB1B2-D8C3-46CF-9046-AA113332CADF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A308D7-21A6-41A6-BB5C-034DBE68D6B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289E5A8-E254-4829-A20D-751A1BF4CA30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Завершили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 аттестацию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122 человека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BBEE9D7B-A554-4741-AA27-215D6410D0C4}" type="parTrans" cxnId="{8A0807C9-AE34-4AD6-AC1A-7EF410012EAE}">
      <dgm:prSet/>
      <dgm:spPr/>
      <dgm:t>
        <a:bodyPr/>
        <a:lstStyle/>
        <a:p>
          <a:endParaRPr lang="ru-RU"/>
        </a:p>
      </dgm:t>
    </dgm:pt>
    <dgm:pt modelId="{76B4BC7C-2146-43DC-8A18-A8DFA17BDF9A}" type="sibTrans" cxnId="{8A0807C9-AE34-4AD6-AC1A-7EF410012EAE}">
      <dgm:prSet/>
      <dgm:spPr/>
      <dgm:t>
        <a:bodyPr/>
        <a:lstStyle/>
        <a:p>
          <a:endParaRPr lang="ru-RU"/>
        </a:p>
      </dgm:t>
    </dgm:pt>
    <dgm:pt modelId="{521A13A0-E91A-46C0-88E2-858B79281961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Высшая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18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F2A241F6-05D7-4042-AEB8-D3DB1DDB79A8}" type="parTrans" cxnId="{6C6D2BC9-F5E6-4EB3-B2B4-D1DAFFEF44BF}">
      <dgm:prSet/>
      <dgm:spPr/>
      <dgm:t>
        <a:bodyPr/>
        <a:lstStyle/>
        <a:p>
          <a:endParaRPr lang="ru-RU"/>
        </a:p>
      </dgm:t>
    </dgm:pt>
    <dgm:pt modelId="{68CC56CB-101B-476A-9749-89D6885EFB27}" type="sibTrans" cxnId="{6C6D2BC9-F5E6-4EB3-B2B4-D1DAFFEF44BF}">
      <dgm:prSet/>
      <dgm:spPr/>
      <dgm:t>
        <a:bodyPr/>
        <a:lstStyle/>
        <a:p>
          <a:endParaRPr lang="ru-RU"/>
        </a:p>
      </dgm:t>
    </dgm:pt>
    <dgm:pt modelId="{9BB1018C-4175-4E08-802C-1A3EF67AD2EF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Первая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66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C7C1039B-3750-4739-BBC9-80B93306CC8C}" type="parTrans" cxnId="{9932CF2C-5B86-4C15-A07C-4D64B7270A0E}">
      <dgm:prSet/>
      <dgm:spPr/>
      <dgm:t>
        <a:bodyPr/>
        <a:lstStyle/>
        <a:p>
          <a:endParaRPr lang="ru-RU"/>
        </a:p>
      </dgm:t>
    </dgm:pt>
    <dgm:pt modelId="{16FAD046-4939-4FAA-ADCD-596EB4FD961B}" type="sibTrans" cxnId="{9932CF2C-5B86-4C15-A07C-4D64B7270A0E}">
      <dgm:prSet/>
      <dgm:spPr/>
      <dgm:t>
        <a:bodyPr/>
        <a:lstStyle/>
        <a:p>
          <a:endParaRPr lang="ru-RU"/>
        </a:p>
      </dgm:t>
    </dgm:pt>
    <dgm:pt modelId="{0F3EA581-F0CC-4E3B-B035-724B4560A0C8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Вторая к.к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rPr>
            <a:t>38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Arial" pitchFamily="34" charset="0"/>
          </a:endParaRPr>
        </a:p>
      </dgm:t>
    </dgm:pt>
    <dgm:pt modelId="{09AED3A7-9D8B-46AA-99E7-EB63F609F0CF}" type="parTrans" cxnId="{0498B458-EFAE-4DF9-8C6F-3F8CC83BCDF7}">
      <dgm:prSet/>
      <dgm:spPr/>
      <dgm:t>
        <a:bodyPr/>
        <a:lstStyle/>
        <a:p>
          <a:endParaRPr lang="ru-RU"/>
        </a:p>
      </dgm:t>
    </dgm:pt>
    <dgm:pt modelId="{98B61665-9391-4211-9C4A-F1CC6B5DA466}" type="sibTrans" cxnId="{0498B458-EFAE-4DF9-8C6F-3F8CC83BCDF7}">
      <dgm:prSet/>
      <dgm:spPr/>
      <dgm:t>
        <a:bodyPr/>
        <a:lstStyle/>
        <a:p>
          <a:endParaRPr lang="ru-RU"/>
        </a:p>
      </dgm:t>
    </dgm:pt>
    <dgm:pt modelId="{C8633113-08C4-41EB-9594-63A17730096C}" type="pres">
      <dgm:prSet presAssocID="{D5A308D7-21A6-41A6-BB5C-034DBE68D6B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2672D8E-1253-4E8F-81FC-066525E65337}" type="pres">
      <dgm:prSet presAssocID="{9289E5A8-E254-4829-A20D-751A1BF4CA30}" presName="hierRoot1" presStyleCnt="0">
        <dgm:presLayoutVars>
          <dgm:hierBranch/>
        </dgm:presLayoutVars>
      </dgm:prSet>
      <dgm:spPr/>
    </dgm:pt>
    <dgm:pt modelId="{D1384A40-2D0C-454F-85F8-025C68439E30}" type="pres">
      <dgm:prSet presAssocID="{9289E5A8-E254-4829-A20D-751A1BF4CA30}" presName="rootComposite1" presStyleCnt="0"/>
      <dgm:spPr/>
    </dgm:pt>
    <dgm:pt modelId="{C194519C-8F43-4CF7-80D9-D345A84D8972}" type="pres">
      <dgm:prSet presAssocID="{9289E5A8-E254-4829-A20D-751A1BF4CA3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0FD6A6-F56D-44DE-B489-27B375F89549}" type="pres">
      <dgm:prSet presAssocID="{9289E5A8-E254-4829-A20D-751A1BF4CA3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BA49B90-51A6-4D25-B89A-3F2E56554C85}" type="pres">
      <dgm:prSet presAssocID="{9289E5A8-E254-4829-A20D-751A1BF4CA30}" presName="hierChild2" presStyleCnt="0"/>
      <dgm:spPr/>
    </dgm:pt>
    <dgm:pt modelId="{084BC6F5-C9DC-4B07-9BC9-B8EF388883C2}" type="pres">
      <dgm:prSet presAssocID="{F2A241F6-05D7-4042-AEB8-D3DB1DDB79A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3F70A49E-41F3-4E0D-9FBA-E4798227CC81}" type="pres">
      <dgm:prSet presAssocID="{521A13A0-E91A-46C0-88E2-858B79281961}" presName="hierRoot2" presStyleCnt="0">
        <dgm:presLayoutVars>
          <dgm:hierBranch/>
        </dgm:presLayoutVars>
      </dgm:prSet>
      <dgm:spPr/>
    </dgm:pt>
    <dgm:pt modelId="{DF53F799-97E8-4CFB-B823-73B0051AD2EC}" type="pres">
      <dgm:prSet presAssocID="{521A13A0-E91A-46C0-88E2-858B79281961}" presName="rootComposite" presStyleCnt="0"/>
      <dgm:spPr/>
    </dgm:pt>
    <dgm:pt modelId="{121D9848-AF3C-4393-A2AF-4070DEE65F3C}" type="pres">
      <dgm:prSet presAssocID="{521A13A0-E91A-46C0-88E2-858B79281961}" presName="rootText" presStyleLbl="node2" presStyleIdx="0" presStyleCnt="3" custScaleX="897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48CF14-71B6-42D1-84F5-2253B41F6326}" type="pres">
      <dgm:prSet presAssocID="{521A13A0-E91A-46C0-88E2-858B79281961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CC50E5-2534-4A4D-8C44-C68899A79281}" type="pres">
      <dgm:prSet presAssocID="{521A13A0-E91A-46C0-88E2-858B79281961}" presName="hierChild4" presStyleCnt="0"/>
      <dgm:spPr/>
    </dgm:pt>
    <dgm:pt modelId="{A269ACE4-BB04-44AE-AC1B-93326AEABF46}" type="pres">
      <dgm:prSet presAssocID="{521A13A0-E91A-46C0-88E2-858B79281961}" presName="hierChild5" presStyleCnt="0"/>
      <dgm:spPr/>
    </dgm:pt>
    <dgm:pt modelId="{03212A80-570D-49FF-B993-CD3B00C80051}" type="pres">
      <dgm:prSet presAssocID="{C7C1039B-3750-4739-BBC9-80B93306CC8C}" presName="Name35" presStyleLbl="parChTrans1D2" presStyleIdx="1" presStyleCnt="3"/>
      <dgm:spPr/>
      <dgm:t>
        <a:bodyPr/>
        <a:lstStyle/>
        <a:p>
          <a:endParaRPr lang="ru-RU"/>
        </a:p>
      </dgm:t>
    </dgm:pt>
    <dgm:pt modelId="{BA0E871A-4B21-4099-AE0D-E9DBFDE85F39}" type="pres">
      <dgm:prSet presAssocID="{9BB1018C-4175-4E08-802C-1A3EF67AD2EF}" presName="hierRoot2" presStyleCnt="0">
        <dgm:presLayoutVars>
          <dgm:hierBranch/>
        </dgm:presLayoutVars>
      </dgm:prSet>
      <dgm:spPr/>
    </dgm:pt>
    <dgm:pt modelId="{9FCA2F38-F20A-4DB3-9BBA-300CA2FF1A6F}" type="pres">
      <dgm:prSet presAssocID="{9BB1018C-4175-4E08-802C-1A3EF67AD2EF}" presName="rootComposite" presStyleCnt="0"/>
      <dgm:spPr/>
    </dgm:pt>
    <dgm:pt modelId="{09AD8ECA-EF17-4D21-9B8F-162982161F8E}" type="pres">
      <dgm:prSet presAssocID="{9BB1018C-4175-4E08-802C-1A3EF67AD2E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95690F-B6E7-4E2E-92C2-B218CC5C7A9F}" type="pres">
      <dgm:prSet presAssocID="{9BB1018C-4175-4E08-802C-1A3EF67AD2EF}" presName="rootConnector" presStyleLbl="node2" presStyleIdx="1" presStyleCnt="3"/>
      <dgm:spPr/>
      <dgm:t>
        <a:bodyPr/>
        <a:lstStyle/>
        <a:p>
          <a:endParaRPr lang="ru-RU"/>
        </a:p>
      </dgm:t>
    </dgm:pt>
    <dgm:pt modelId="{021340F8-2541-4395-AF84-2846F68A3115}" type="pres">
      <dgm:prSet presAssocID="{9BB1018C-4175-4E08-802C-1A3EF67AD2EF}" presName="hierChild4" presStyleCnt="0"/>
      <dgm:spPr/>
    </dgm:pt>
    <dgm:pt modelId="{0C0FC9A6-0269-4C5E-AB34-0C85517F06D9}" type="pres">
      <dgm:prSet presAssocID="{9BB1018C-4175-4E08-802C-1A3EF67AD2EF}" presName="hierChild5" presStyleCnt="0"/>
      <dgm:spPr/>
    </dgm:pt>
    <dgm:pt modelId="{8F6CF857-43AE-467E-9CBA-C0D859DA0BA8}" type="pres">
      <dgm:prSet presAssocID="{09AED3A7-9D8B-46AA-99E7-EB63F609F0CF}" presName="Name35" presStyleLbl="parChTrans1D2" presStyleIdx="2" presStyleCnt="3"/>
      <dgm:spPr/>
      <dgm:t>
        <a:bodyPr/>
        <a:lstStyle/>
        <a:p>
          <a:endParaRPr lang="ru-RU"/>
        </a:p>
      </dgm:t>
    </dgm:pt>
    <dgm:pt modelId="{0B5F18D4-B590-4F32-A2CC-18F59679828F}" type="pres">
      <dgm:prSet presAssocID="{0F3EA581-F0CC-4E3B-B035-724B4560A0C8}" presName="hierRoot2" presStyleCnt="0">
        <dgm:presLayoutVars>
          <dgm:hierBranch/>
        </dgm:presLayoutVars>
      </dgm:prSet>
      <dgm:spPr/>
    </dgm:pt>
    <dgm:pt modelId="{D7DADCDB-D815-429B-8CBE-EF4EC6BB8016}" type="pres">
      <dgm:prSet presAssocID="{0F3EA581-F0CC-4E3B-B035-724B4560A0C8}" presName="rootComposite" presStyleCnt="0"/>
      <dgm:spPr/>
    </dgm:pt>
    <dgm:pt modelId="{EE9A7E54-EDC1-4904-BF45-D11574A06871}" type="pres">
      <dgm:prSet presAssocID="{0F3EA581-F0CC-4E3B-B035-724B4560A0C8}" presName="rootText" presStyleLbl="node2" presStyleIdx="2" presStyleCnt="3" custScaleX="890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EC45F9-4342-419A-AC73-755B291479D9}" type="pres">
      <dgm:prSet presAssocID="{0F3EA581-F0CC-4E3B-B035-724B4560A0C8}" presName="rootConnector" presStyleLbl="node2" presStyleIdx="2" presStyleCnt="3"/>
      <dgm:spPr/>
      <dgm:t>
        <a:bodyPr/>
        <a:lstStyle/>
        <a:p>
          <a:endParaRPr lang="ru-RU"/>
        </a:p>
      </dgm:t>
    </dgm:pt>
    <dgm:pt modelId="{B08683CF-12D4-47FF-9613-7F19CC7B40BD}" type="pres">
      <dgm:prSet presAssocID="{0F3EA581-F0CC-4E3B-B035-724B4560A0C8}" presName="hierChild4" presStyleCnt="0"/>
      <dgm:spPr/>
    </dgm:pt>
    <dgm:pt modelId="{4B072725-8525-4BB3-99E0-285593CA8DD1}" type="pres">
      <dgm:prSet presAssocID="{0F3EA581-F0CC-4E3B-B035-724B4560A0C8}" presName="hierChild5" presStyleCnt="0"/>
      <dgm:spPr/>
    </dgm:pt>
    <dgm:pt modelId="{BB2B14BE-4D49-4B87-AF34-5D8BD742B0A7}" type="pres">
      <dgm:prSet presAssocID="{9289E5A8-E254-4829-A20D-751A1BF4CA30}" presName="hierChild3" presStyleCnt="0"/>
      <dgm:spPr/>
    </dgm:pt>
  </dgm:ptLst>
  <dgm:cxnLst>
    <dgm:cxn modelId="{C8B62672-11C2-45FE-A6EB-8BB47D04C2B7}" type="presOf" srcId="{9BB1018C-4175-4E08-802C-1A3EF67AD2EF}" destId="{A395690F-B6E7-4E2E-92C2-B218CC5C7A9F}" srcOrd="1" destOrd="0" presId="urn:microsoft.com/office/officeart/2005/8/layout/orgChart1"/>
    <dgm:cxn modelId="{BD14E382-4A33-4E44-9045-84F788E70600}" type="presOf" srcId="{9289E5A8-E254-4829-A20D-751A1BF4CA30}" destId="{EA0FD6A6-F56D-44DE-B489-27B375F89549}" srcOrd="1" destOrd="0" presId="urn:microsoft.com/office/officeart/2005/8/layout/orgChart1"/>
    <dgm:cxn modelId="{9932CF2C-5B86-4C15-A07C-4D64B7270A0E}" srcId="{9289E5A8-E254-4829-A20D-751A1BF4CA30}" destId="{9BB1018C-4175-4E08-802C-1A3EF67AD2EF}" srcOrd="1" destOrd="0" parTransId="{C7C1039B-3750-4739-BBC9-80B93306CC8C}" sibTransId="{16FAD046-4939-4FAA-ADCD-596EB4FD961B}"/>
    <dgm:cxn modelId="{647504F2-452C-4627-AAC5-1894630D27FD}" type="presOf" srcId="{C7C1039B-3750-4739-BBC9-80B93306CC8C}" destId="{03212A80-570D-49FF-B993-CD3B00C80051}" srcOrd="0" destOrd="0" presId="urn:microsoft.com/office/officeart/2005/8/layout/orgChart1"/>
    <dgm:cxn modelId="{0498B458-EFAE-4DF9-8C6F-3F8CC83BCDF7}" srcId="{9289E5A8-E254-4829-A20D-751A1BF4CA30}" destId="{0F3EA581-F0CC-4E3B-B035-724B4560A0C8}" srcOrd="2" destOrd="0" parTransId="{09AED3A7-9D8B-46AA-99E7-EB63F609F0CF}" sibTransId="{98B61665-9391-4211-9C4A-F1CC6B5DA466}"/>
    <dgm:cxn modelId="{F90426AB-02A9-43C8-AB05-498CBF2AA041}" type="presOf" srcId="{09AED3A7-9D8B-46AA-99E7-EB63F609F0CF}" destId="{8F6CF857-43AE-467E-9CBA-C0D859DA0BA8}" srcOrd="0" destOrd="0" presId="urn:microsoft.com/office/officeart/2005/8/layout/orgChart1"/>
    <dgm:cxn modelId="{6C6D2BC9-F5E6-4EB3-B2B4-D1DAFFEF44BF}" srcId="{9289E5A8-E254-4829-A20D-751A1BF4CA30}" destId="{521A13A0-E91A-46C0-88E2-858B79281961}" srcOrd="0" destOrd="0" parTransId="{F2A241F6-05D7-4042-AEB8-D3DB1DDB79A8}" sibTransId="{68CC56CB-101B-476A-9749-89D6885EFB27}"/>
    <dgm:cxn modelId="{1EA8B75E-1881-46DD-9870-51D283D82587}" type="presOf" srcId="{F2A241F6-05D7-4042-AEB8-D3DB1DDB79A8}" destId="{084BC6F5-C9DC-4B07-9BC9-B8EF388883C2}" srcOrd="0" destOrd="0" presId="urn:microsoft.com/office/officeart/2005/8/layout/orgChart1"/>
    <dgm:cxn modelId="{498E11E4-7370-4CB0-B2C9-E5A38FA22282}" type="presOf" srcId="{521A13A0-E91A-46C0-88E2-858B79281961}" destId="{121D9848-AF3C-4393-A2AF-4070DEE65F3C}" srcOrd="0" destOrd="0" presId="urn:microsoft.com/office/officeart/2005/8/layout/orgChart1"/>
    <dgm:cxn modelId="{8F9960D7-AC94-4ED0-875B-6A479277520C}" type="presOf" srcId="{9BB1018C-4175-4E08-802C-1A3EF67AD2EF}" destId="{09AD8ECA-EF17-4D21-9B8F-162982161F8E}" srcOrd="0" destOrd="0" presId="urn:microsoft.com/office/officeart/2005/8/layout/orgChart1"/>
    <dgm:cxn modelId="{0CED06E0-C3FB-4329-AA17-F999937340F1}" type="presOf" srcId="{D5A308D7-21A6-41A6-BB5C-034DBE68D6BE}" destId="{C8633113-08C4-41EB-9594-63A17730096C}" srcOrd="0" destOrd="0" presId="urn:microsoft.com/office/officeart/2005/8/layout/orgChart1"/>
    <dgm:cxn modelId="{0809B84D-8875-47F9-93C3-3DF6D381A71D}" type="presOf" srcId="{0F3EA581-F0CC-4E3B-B035-724B4560A0C8}" destId="{EE9A7E54-EDC1-4904-BF45-D11574A06871}" srcOrd="0" destOrd="0" presId="urn:microsoft.com/office/officeart/2005/8/layout/orgChart1"/>
    <dgm:cxn modelId="{C821EE33-9286-4517-8483-74008C1F04A1}" type="presOf" srcId="{9289E5A8-E254-4829-A20D-751A1BF4CA30}" destId="{C194519C-8F43-4CF7-80D9-D345A84D8972}" srcOrd="0" destOrd="0" presId="urn:microsoft.com/office/officeart/2005/8/layout/orgChart1"/>
    <dgm:cxn modelId="{A738AE44-F0E9-4293-8E21-7E185E4BFD0B}" type="presOf" srcId="{521A13A0-E91A-46C0-88E2-858B79281961}" destId="{2C48CF14-71B6-42D1-84F5-2253B41F6326}" srcOrd="1" destOrd="0" presId="urn:microsoft.com/office/officeart/2005/8/layout/orgChart1"/>
    <dgm:cxn modelId="{DFDB1595-6B40-4C2A-BE56-14CBDB991CFF}" type="presOf" srcId="{0F3EA581-F0CC-4E3B-B035-724B4560A0C8}" destId="{DAEC45F9-4342-419A-AC73-755B291479D9}" srcOrd="1" destOrd="0" presId="urn:microsoft.com/office/officeart/2005/8/layout/orgChart1"/>
    <dgm:cxn modelId="{8A0807C9-AE34-4AD6-AC1A-7EF410012EAE}" srcId="{D5A308D7-21A6-41A6-BB5C-034DBE68D6BE}" destId="{9289E5A8-E254-4829-A20D-751A1BF4CA30}" srcOrd="0" destOrd="0" parTransId="{BBEE9D7B-A554-4741-AA27-215D6410D0C4}" sibTransId="{76B4BC7C-2146-43DC-8A18-A8DFA17BDF9A}"/>
    <dgm:cxn modelId="{303C6694-D933-4F6A-876E-C44B35987BEB}" type="presParOf" srcId="{C8633113-08C4-41EB-9594-63A17730096C}" destId="{02672D8E-1253-4E8F-81FC-066525E65337}" srcOrd="0" destOrd="0" presId="urn:microsoft.com/office/officeart/2005/8/layout/orgChart1"/>
    <dgm:cxn modelId="{9B246DF3-C5AB-463A-BF99-4CF06E6A4E03}" type="presParOf" srcId="{02672D8E-1253-4E8F-81FC-066525E65337}" destId="{D1384A40-2D0C-454F-85F8-025C68439E30}" srcOrd="0" destOrd="0" presId="urn:microsoft.com/office/officeart/2005/8/layout/orgChart1"/>
    <dgm:cxn modelId="{BF51A3A2-B7B2-4D2B-AE22-A5FA92DB5779}" type="presParOf" srcId="{D1384A40-2D0C-454F-85F8-025C68439E30}" destId="{C194519C-8F43-4CF7-80D9-D345A84D8972}" srcOrd="0" destOrd="0" presId="urn:microsoft.com/office/officeart/2005/8/layout/orgChart1"/>
    <dgm:cxn modelId="{7D7B60EC-9CD9-4668-846C-A929F7903DE9}" type="presParOf" srcId="{D1384A40-2D0C-454F-85F8-025C68439E30}" destId="{EA0FD6A6-F56D-44DE-B489-27B375F89549}" srcOrd="1" destOrd="0" presId="urn:microsoft.com/office/officeart/2005/8/layout/orgChart1"/>
    <dgm:cxn modelId="{C5FB6D5B-281D-4161-B6F6-422477530C29}" type="presParOf" srcId="{02672D8E-1253-4E8F-81FC-066525E65337}" destId="{BBA49B90-51A6-4D25-B89A-3F2E56554C85}" srcOrd="1" destOrd="0" presId="urn:microsoft.com/office/officeart/2005/8/layout/orgChart1"/>
    <dgm:cxn modelId="{70EF5805-9B1A-4584-9435-7B2991FA6EF7}" type="presParOf" srcId="{BBA49B90-51A6-4D25-B89A-3F2E56554C85}" destId="{084BC6F5-C9DC-4B07-9BC9-B8EF388883C2}" srcOrd="0" destOrd="0" presId="urn:microsoft.com/office/officeart/2005/8/layout/orgChart1"/>
    <dgm:cxn modelId="{2779021A-2AF4-43FE-B9AE-55285B886B40}" type="presParOf" srcId="{BBA49B90-51A6-4D25-B89A-3F2E56554C85}" destId="{3F70A49E-41F3-4E0D-9FBA-E4798227CC81}" srcOrd="1" destOrd="0" presId="urn:microsoft.com/office/officeart/2005/8/layout/orgChart1"/>
    <dgm:cxn modelId="{E1C381B1-7129-432D-907F-E7D6FB55E4F4}" type="presParOf" srcId="{3F70A49E-41F3-4E0D-9FBA-E4798227CC81}" destId="{DF53F799-97E8-4CFB-B823-73B0051AD2EC}" srcOrd="0" destOrd="0" presId="urn:microsoft.com/office/officeart/2005/8/layout/orgChart1"/>
    <dgm:cxn modelId="{84F607F2-E3D8-4AC2-BAF9-2CA5C50C85A3}" type="presParOf" srcId="{DF53F799-97E8-4CFB-B823-73B0051AD2EC}" destId="{121D9848-AF3C-4393-A2AF-4070DEE65F3C}" srcOrd="0" destOrd="0" presId="urn:microsoft.com/office/officeart/2005/8/layout/orgChart1"/>
    <dgm:cxn modelId="{B3F0BB1E-D109-4F3F-8319-822356B56F6B}" type="presParOf" srcId="{DF53F799-97E8-4CFB-B823-73B0051AD2EC}" destId="{2C48CF14-71B6-42D1-84F5-2253B41F6326}" srcOrd="1" destOrd="0" presId="urn:microsoft.com/office/officeart/2005/8/layout/orgChart1"/>
    <dgm:cxn modelId="{51AD23AC-F49B-4A32-B259-E6EE68DAC5CB}" type="presParOf" srcId="{3F70A49E-41F3-4E0D-9FBA-E4798227CC81}" destId="{2BCC50E5-2534-4A4D-8C44-C68899A79281}" srcOrd="1" destOrd="0" presId="urn:microsoft.com/office/officeart/2005/8/layout/orgChart1"/>
    <dgm:cxn modelId="{2490F6DF-6DBA-4914-BEE3-D4F1228BF6F2}" type="presParOf" srcId="{3F70A49E-41F3-4E0D-9FBA-E4798227CC81}" destId="{A269ACE4-BB04-44AE-AC1B-93326AEABF46}" srcOrd="2" destOrd="0" presId="urn:microsoft.com/office/officeart/2005/8/layout/orgChart1"/>
    <dgm:cxn modelId="{344021AD-03B9-4D58-93AC-C5DE16B4F29F}" type="presParOf" srcId="{BBA49B90-51A6-4D25-B89A-3F2E56554C85}" destId="{03212A80-570D-49FF-B993-CD3B00C80051}" srcOrd="2" destOrd="0" presId="urn:microsoft.com/office/officeart/2005/8/layout/orgChart1"/>
    <dgm:cxn modelId="{3CFA6CC1-4C49-4E24-8683-0A05F57CC1B4}" type="presParOf" srcId="{BBA49B90-51A6-4D25-B89A-3F2E56554C85}" destId="{BA0E871A-4B21-4099-AE0D-E9DBFDE85F39}" srcOrd="3" destOrd="0" presId="urn:microsoft.com/office/officeart/2005/8/layout/orgChart1"/>
    <dgm:cxn modelId="{7602E2AF-BE63-44FD-B445-C7E8BCEBC076}" type="presParOf" srcId="{BA0E871A-4B21-4099-AE0D-E9DBFDE85F39}" destId="{9FCA2F38-F20A-4DB3-9BBA-300CA2FF1A6F}" srcOrd="0" destOrd="0" presId="urn:microsoft.com/office/officeart/2005/8/layout/orgChart1"/>
    <dgm:cxn modelId="{0127B22E-810B-41AB-908D-952D083A486A}" type="presParOf" srcId="{9FCA2F38-F20A-4DB3-9BBA-300CA2FF1A6F}" destId="{09AD8ECA-EF17-4D21-9B8F-162982161F8E}" srcOrd="0" destOrd="0" presId="urn:microsoft.com/office/officeart/2005/8/layout/orgChart1"/>
    <dgm:cxn modelId="{5AB9B16E-D579-4CFF-A341-2C52A551464A}" type="presParOf" srcId="{9FCA2F38-F20A-4DB3-9BBA-300CA2FF1A6F}" destId="{A395690F-B6E7-4E2E-92C2-B218CC5C7A9F}" srcOrd="1" destOrd="0" presId="urn:microsoft.com/office/officeart/2005/8/layout/orgChart1"/>
    <dgm:cxn modelId="{EACDF5F0-0512-49F0-B80D-6AB73C91A89D}" type="presParOf" srcId="{BA0E871A-4B21-4099-AE0D-E9DBFDE85F39}" destId="{021340F8-2541-4395-AF84-2846F68A3115}" srcOrd="1" destOrd="0" presId="urn:microsoft.com/office/officeart/2005/8/layout/orgChart1"/>
    <dgm:cxn modelId="{9898CD07-F502-425B-B449-EF114ECEE7BF}" type="presParOf" srcId="{BA0E871A-4B21-4099-AE0D-E9DBFDE85F39}" destId="{0C0FC9A6-0269-4C5E-AB34-0C85517F06D9}" srcOrd="2" destOrd="0" presId="urn:microsoft.com/office/officeart/2005/8/layout/orgChart1"/>
    <dgm:cxn modelId="{E92C4A03-2464-4DE9-BC49-1E85AA20DEE7}" type="presParOf" srcId="{BBA49B90-51A6-4D25-B89A-3F2E56554C85}" destId="{8F6CF857-43AE-467E-9CBA-C0D859DA0BA8}" srcOrd="4" destOrd="0" presId="urn:microsoft.com/office/officeart/2005/8/layout/orgChart1"/>
    <dgm:cxn modelId="{46F6DE86-774C-4B09-8D57-D91147F11ADC}" type="presParOf" srcId="{BBA49B90-51A6-4D25-B89A-3F2E56554C85}" destId="{0B5F18D4-B590-4F32-A2CC-18F59679828F}" srcOrd="5" destOrd="0" presId="urn:microsoft.com/office/officeart/2005/8/layout/orgChart1"/>
    <dgm:cxn modelId="{A88665B8-8736-4F69-A4EA-7B9FF02D4BAD}" type="presParOf" srcId="{0B5F18D4-B590-4F32-A2CC-18F59679828F}" destId="{D7DADCDB-D815-429B-8CBE-EF4EC6BB8016}" srcOrd="0" destOrd="0" presId="urn:microsoft.com/office/officeart/2005/8/layout/orgChart1"/>
    <dgm:cxn modelId="{9A8217BA-9C8A-4B9C-A9A4-CB74297F2D3F}" type="presParOf" srcId="{D7DADCDB-D815-429B-8CBE-EF4EC6BB8016}" destId="{EE9A7E54-EDC1-4904-BF45-D11574A06871}" srcOrd="0" destOrd="0" presId="urn:microsoft.com/office/officeart/2005/8/layout/orgChart1"/>
    <dgm:cxn modelId="{1092254F-E9D9-43A9-9AC4-F0D79476DFCE}" type="presParOf" srcId="{D7DADCDB-D815-429B-8CBE-EF4EC6BB8016}" destId="{DAEC45F9-4342-419A-AC73-755B291479D9}" srcOrd="1" destOrd="0" presId="urn:microsoft.com/office/officeart/2005/8/layout/orgChart1"/>
    <dgm:cxn modelId="{9409E6DA-6E56-4F76-B334-B8326045A33C}" type="presParOf" srcId="{0B5F18D4-B590-4F32-A2CC-18F59679828F}" destId="{B08683CF-12D4-47FF-9613-7F19CC7B40BD}" srcOrd="1" destOrd="0" presId="urn:microsoft.com/office/officeart/2005/8/layout/orgChart1"/>
    <dgm:cxn modelId="{1A2354F7-3596-4800-BCBA-C5F75009F05F}" type="presParOf" srcId="{0B5F18D4-B590-4F32-A2CC-18F59679828F}" destId="{4B072725-8525-4BB3-99E0-285593CA8DD1}" srcOrd="2" destOrd="0" presId="urn:microsoft.com/office/officeart/2005/8/layout/orgChart1"/>
    <dgm:cxn modelId="{960F4C2A-DB8B-4E33-AB95-D4C905F5108D}" type="presParOf" srcId="{02672D8E-1253-4E8F-81FC-066525E65337}" destId="{BB2B14BE-4D49-4B87-AF34-5D8BD742B0A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0E504-99C2-4952-AD69-663555313786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71A1B-4309-43FE-9943-EF35979094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A5AED9-92BE-415D-AB29-0B7716A11487}" type="slidenum">
              <a:rPr lang="ru-RU"/>
              <a:pPr/>
              <a:t>5</a:t>
            </a:fld>
            <a:endParaRPr lang="ru-RU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8AE3C7-7562-4080-BF02-70A810485A4D}" type="slidenum">
              <a:rPr lang="ru-RU"/>
              <a:pPr/>
              <a:t>17</a:t>
            </a:fld>
            <a:endParaRPr lang="ru-RU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B0F0"/>
            </a:gs>
            <a:gs pos="53000">
              <a:srgbClr val="D4DEFF"/>
            </a:gs>
            <a:gs pos="83000">
              <a:srgbClr val="D4DEFF"/>
            </a:gs>
            <a:gs pos="100000">
              <a:srgbClr val="00B0F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93129-ED9A-4041-BF7E-00BCDD5058A7}" type="datetimeFigureOut">
              <a:rPr lang="ru-RU" smtClean="0"/>
              <a:pPr/>
              <a:t>27.08.2009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C85B2-442A-44C7-BA53-8C4EB500A8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285860"/>
            <a:ext cx="7858180" cy="36317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Состояние системы образования Режевского городского округа: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задачи и перспективы на 2009 - 2010 учебный год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44" y="0"/>
          <a:ext cx="8858312" cy="671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44" y="0"/>
          <a:ext cx="8858312" cy="671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85794"/>
            <a:ext cx="84296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В областных и Всероссийских выставках и конкурсах приняли участие</a:t>
            </a:r>
          </a:p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педагога</a:t>
            </a:r>
            <a:r>
              <a:rPr lang="ru-RU" sz="3200" b="1" dirty="0" smtClean="0">
                <a:solidFill>
                  <a:srgbClr val="000099"/>
                </a:solidFill>
              </a:rPr>
              <a:t> ЦВР 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182 обучающихся</a:t>
            </a:r>
            <a:r>
              <a:rPr lang="ru-RU" sz="3200" b="1" dirty="0" smtClean="0">
                <a:solidFill>
                  <a:srgbClr val="000099"/>
                </a:solidFill>
              </a:rPr>
              <a:t>.</a:t>
            </a:r>
          </a:p>
          <a:p>
            <a:endParaRPr lang="ru-RU" sz="3200" b="1" dirty="0" smtClean="0">
              <a:solidFill>
                <a:srgbClr val="000099"/>
              </a:solidFill>
            </a:endParaRPr>
          </a:p>
          <a:p>
            <a:r>
              <a:rPr lang="ru-RU" sz="3200" b="1" dirty="0" smtClean="0">
                <a:solidFill>
                  <a:srgbClr val="000099"/>
                </a:solidFill>
              </a:rPr>
              <a:t>Победителями спортивных соревнований различного уровня стали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</a:t>
            </a:r>
            <a:r>
              <a:rPr lang="ru-RU" sz="3200" b="1" dirty="0" smtClean="0">
                <a:solidFill>
                  <a:srgbClr val="000099"/>
                </a:solidFill>
              </a:rPr>
              <a:t> человека,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ru-RU" sz="3200" b="1" dirty="0" smtClean="0">
                <a:solidFill>
                  <a:srgbClr val="000099"/>
                </a:solidFill>
              </a:rPr>
              <a:t> тренеров преподавателей,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156</a:t>
            </a:r>
            <a:r>
              <a:rPr lang="ru-RU" sz="3200" b="1" dirty="0" smtClean="0">
                <a:solidFill>
                  <a:srgbClr val="000099"/>
                </a:solidFill>
              </a:rPr>
              <a:t> обучающихся выполнили юношеские разряды 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130</a:t>
            </a:r>
            <a:r>
              <a:rPr lang="ru-RU" sz="3200" b="1" dirty="0" smtClean="0">
                <a:solidFill>
                  <a:srgbClr val="000099"/>
                </a:solidFill>
              </a:rPr>
              <a:t> – взрослые.</a:t>
            </a:r>
            <a:endParaRPr lang="ru-RU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000240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бывает больших дел без больших трудностей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endParaRPr lang="ru-RU" sz="4000" dirty="0" smtClean="0"/>
          </a:p>
          <a:p>
            <a:pPr algn="r"/>
            <a:r>
              <a:rPr lang="ru-RU" sz="4000" dirty="0" smtClean="0">
                <a:solidFill>
                  <a:srgbClr val="000099"/>
                </a:solidFill>
              </a:rPr>
              <a:t>Вольтер</a:t>
            </a:r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71C69-3BD1-4449-A29D-557825A83E4D}" type="slidenum">
              <a:rPr lang="ru-RU"/>
              <a:pPr/>
              <a:t>17</a:t>
            </a:fld>
            <a:endParaRPr lang="ru-RU"/>
          </a:p>
        </p:txBody>
      </p:sp>
      <p:pic>
        <p:nvPicPr>
          <p:cNvPr id="125956" name="Picture 4" descr="652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25957" name="WordArt 5"/>
          <p:cNvSpPr>
            <a:spLocks noChangeArrowheads="1" noChangeShapeType="1" noTextEdit="1"/>
          </p:cNvSpPr>
          <p:nvPr/>
        </p:nvSpPr>
        <p:spPr bwMode="auto">
          <a:xfrm>
            <a:off x="684213" y="2349500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праздником, уважаемые коллеги!</a:t>
            </a:r>
          </a:p>
        </p:txBody>
      </p:sp>
      <p:sp>
        <p:nvSpPr>
          <p:cNvPr id="125958" name="WordArt 6"/>
          <p:cNvSpPr>
            <a:spLocks noChangeArrowheads="1" noChangeShapeType="1" noTextEdit="1"/>
          </p:cNvSpPr>
          <p:nvPr/>
        </p:nvSpPr>
        <p:spPr bwMode="auto">
          <a:xfrm>
            <a:off x="611188" y="2420938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днём знаний!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7" grpId="1" animBg="1"/>
      <p:bldP spid="1259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8215370" cy="633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 Программы по реализации национального проекта «Образование»:</a:t>
            </a:r>
          </a:p>
          <a:p>
            <a:endParaRPr lang="ru-RU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развитие образовательного потенциала округа с учётом приоритетов социально-экономического развития территории;</a:t>
            </a:r>
          </a:p>
          <a:p>
            <a:endParaRPr lang="ru-RU" sz="28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внедрение гуманистических образовательных технологий, обеспечивающих жизненную успешность выпускников;</a:t>
            </a:r>
          </a:p>
          <a:p>
            <a:endParaRPr lang="ru-RU" sz="28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становление и развитие образовательного сообщества территории.</a:t>
            </a:r>
            <a:endParaRPr lang="ru-RU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0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прошедший год в детских садах РГО было добавлено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714744" y="1785926"/>
            <a:ext cx="1500198" cy="71438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500306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ru-RU" sz="3600" b="1" dirty="0" smtClean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</a:t>
            </a:r>
            <a:r>
              <a:rPr lang="ru-RU" sz="3600" b="1" dirty="0" smtClean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село</a:t>
            </a:r>
            <a:endParaRPr lang="ru-RU" sz="3600" b="1" dirty="0">
              <a:solidFill>
                <a:srgbClr val="0076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3500438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  <a:r>
              <a:rPr lang="ru-RU" sz="3600" b="1" dirty="0" smtClean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</a:t>
            </a:r>
            <a:r>
              <a:rPr lang="ru-RU" sz="3600" b="1" dirty="0" smtClean="0">
                <a:solidFill>
                  <a:srgbClr val="0076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город</a:t>
            </a:r>
            <a:endParaRPr lang="ru-RU" sz="3600" b="1" dirty="0">
              <a:solidFill>
                <a:srgbClr val="0076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рест 5"/>
          <p:cNvSpPr/>
          <p:nvPr/>
        </p:nvSpPr>
        <p:spPr>
          <a:xfrm>
            <a:off x="4286248" y="3143248"/>
            <a:ext cx="357190" cy="35719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143372" y="4143380"/>
            <a:ext cx="714380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393978">
            <a:off x="2114422" y="4021534"/>
            <a:ext cx="714380" cy="13487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816167">
            <a:off x="6150244" y="3984297"/>
            <a:ext cx="714380" cy="13109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286388"/>
            <a:ext cx="38576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40</a:t>
            </a:r>
            <a:r>
              <a:rPr lang="ru-RU" sz="3200" b="1" dirty="0" smtClean="0">
                <a:solidFill>
                  <a:srgbClr val="000099"/>
                </a:solidFill>
              </a:rPr>
              <a:t> мест</a:t>
            </a:r>
          </a:p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м/</a:t>
            </a:r>
            <a:r>
              <a:rPr lang="ru-RU" sz="3200" b="1" dirty="0" err="1" smtClean="0">
                <a:solidFill>
                  <a:srgbClr val="000099"/>
                </a:solidFill>
              </a:rPr>
              <a:t>р</a:t>
            </a:r>
            <a:r>
              <a:rPr lang="ru-RU" sz="3200" b="1" dirty="0" smtClean="0">
                <a:solidFill>
                  <a:srgbClr val="000099"/>
                </a:solidFill>
              </a:rPr>
              <a:t> Левобережье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5572140"/>
            <a:ext cx="22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20</a:t>
            </a:r>
            <a:r>
              <a:rPr lang="ru-RU" sz="3200" b="1" dirty="0" smtClean="0">
                <a:solidFill>
                  <a:srgbClr val="000099"/>
                </a:solidFill>
              </a:rPr>
              <a:t> мест</a:t>
            </a:r>
          </a:p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м/</a:t>
            </a:r>
            <a:r>
              <a:rPr lang="ru-RU" sz="3200" b="1" dirty="0" err="1" smtClean="0">
                <a:solidFill>
                  <a:srgbClr val="000099"/>
                </a:solidFill>
              </a:rPr>
              <a:t>р</a:t>
            </a:r>
            <a:r>
              <a:rPr lang="ru-RU" sz="3200" b="1" dirty="0" smtClean="0">
                <a:solidFill>
                  <a:srgbClr val="000099"/>
                </a:solidFill>
              </a:rPr>
              <a:t> Гавань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5286388"/>
            <a:ext cx="33575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20</a:t>
            </a:r>
            <a:r>
              <a:rPr lang="ru-RU" sz="3200" b="1" dirty="0" smtClean="0">
                <a:solidFill>
                  <a:srgbClr val="000099"/>
                </a:solidFill>
              </a:rPr>
              <a:t> мест</a:t>
            </a:r>
          </a:p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м/</a:t>
            </a:r>
            <a:r>
              <a:rPr lang="ru-RU" sz="3200" b="1" dirty="0" err="1" smtClean="0">
                <a:solidFill>
                  <a:srgbClr val="000099"/>
                </a:solidFill>
              </a:rPr>
              <a:t>р</a:t>
            </a:r>
            <a:r>
              <a:rPr lang="ru-RU" sz="3200" b="1" dirty="0" smtClean="0">
                <a:solidFill>
                  <a:srgbClr val="000099"/>
                </a:solidFill>
              </a:rPr>
              <a:t> Быстринский</a:t>
            </a:r>
            <a:endParaRPr lang="ru-RU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357166"/>
          <a:ext cx="848204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3E4E2-9E1A-4B03-B2CC-8108DA315B44}" type="slidenum">
              <a:rPr lang="ru-RU"/>
              <a:pPr/>
              <a:t>5</a:t>
            </a:fld>
            <a:endParaRPr lang="ru-RU"/>
          </a:p>
        </p:txBody>
      </p:sp>
      <p:graphicFrame>
        <p:nvGraphicFramePr>
          <p:cNvPr id="78855" name="Object 7"/>
          <p:cNvGraphicFramePr>
            <a:graphicFrameLocks noChangeAspect="1"/>
          </p:cNvGraphicFramePr>
          <p:nvPr/>
        </p:nvGraphicFramePr>
        <p:xfrm>
          <a:off x="4356100" y="0"/>
          <a:ext cx="4787900" cy="3068637"/>
        </p:xfrm>
        <a:graphic>
          <a:graphicData uri="http://schemas.openxmlformats.org/presentationml/2006/ole">
            <p:oleObj spid="_x0000_s1027" name="Диаграмма" r:id="rId4" imgW="6696075" imgH="4076700" progId="MSGraph.Chart.8">
              <p:embed followColorScheme="full"/>
            </p:oleObj>
          </a:graphicData>
        </a:graphic>
      </p:graphicFrame>
      <p:graphicFrame>
        <p:nvGraphicFramePr>
          <p:cNvPr id="78856" name="Object 8"/>
          <p:cNvGraphicFramePr>
            <a:graphicFrameLocks noChangeAspect="1"/>
          </p:cNvGraphicFramePr>
          <p:nvPr/>
        </p:nvGraphicFramePr>
        <p:xfrm>
          <a:off x="0" y="0"/>
          <a:ext cx="4716462" cy="3068638"/>
        </p:xfrm>
        <a:graphic>
          <a:graphicData uri="http://schemas.openxmlformats.org/presentationml/2006/ole">
            <p:oleObj spid="_x0000_s1028" name="Диаграмма" r:id="rId5" imgW="6705600" imgH="4067175" progId="MSGraph.Chart.8">
              <p:embed followColorScheme="full"/>
            </p:oleObj>
          </a:graphicData>
        </a:graphic>
      </p:graphicFrame>
      <p:graphicFrame>
        <p:nvGraphicFramePr>
          <p:cNvPr id="78857" name="Object 9"/>
          <p:cNvGraphicFramePr>
            <a:graphicFrameLocks noChangeAspect="1"/>
          </p:cNvGraphicFramePr>
          <p:nvPr/>
        </p:nvGraphicFramePr>
        <p:xfrm>
          <a:off x="0" y="3789363"/>
          <a:ext cx="4716462" cy="3068637"/>
        </p:xfrm>
        <a:graphic>
          <a:graphicData uri="http://schemas.openxmlformats.org/presentationml/2006/ole">
            <p:oleObj spid="_x0000_s1029" name="Диаграмма" r:id="rId6" imgW="6705600" imgH="4076700" progId="MSGraph.Chart.8">
              <p:embed followColorScheme="full"/>
            </p:oleObj>
          </a:graphicData>
        </a:graphic>
      </p:graphicFrame>
      <p:sp>
        <p:nvSpPr>
          <p:cNvPr id="78859" name="Text Box 11"/>
          <p:cNvSpPr txBox="1">
            <a:spLocks noChangeArrowheads="1"/>
          </p:cNvSpPr>
          <p:nvPr/>
        </p:nvSpPr>
        <p:spPr bwMode="auto">
          <a:xfrm>
            <a:off x="7500958" y="214290"/>
            <a:ext cx="1296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ahoma" pitchFamily="34" charset="0"/>
              </a:rPr>
              <a:t>2006 год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571472" y="214290"/>
            <a:ext cx="1296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ahoma" pitchFamily="34" charset="0"/>
              </a:rPr>
              <a:t>2005 год</a:t>
            </a:r>
          </a:p>
        </p:txBody>
      </p:sp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642910" y="4000504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ahoma" pitchFamily="34" charset="0"/>
              </a:rPr>
              <a:t>2007 год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684213" y="2420938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Образование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latin typeface="Tahoma" pitchFamily="34" charset="0"/>
              </a:rPr>
              <a:t>в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общем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консолидированном бюджете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РГО</a:t>
            </a:r>
            <a:r>
              <a:rPr lang="ru-RU" sz="3600" b="1" dirty="0">
                <a:latin typeface="Tahoma" pitchFamily="34" charset="0"/>
              </a:rPr>
              <a:t>, %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4427537" y="3789363"/>
          <a:ext cx="4716463" cy="3068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500958" y="4071942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ahoma" pitchFamily="34" charset="0"/>
              </a:rPr>
              <a:t>2008 </a:t>
            </a:r>
            <a:r>
              <a:rPr lang="ru-RU" b="1" dirty="0">
                <a:latin typeface="Tahoma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8855" grpId="0"/>
      <p:bldOleChart spid="78856" grpId="0"/>
      <p:bldOleChart spid="78857" grpId="0"/>
      <p:bldP spid="78859" grpId="0"/>
      <p:bldP spid="78860" grpId="0"/>
      <p:bldP spid="78861" grpId="0"/>
      <p:bldGraphic spid="14" grpId="0">
        <p:bldAsOne/>
      </p:bldGraphic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42852"/>
            <a:ext cx="535785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Информатизация образования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4296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</a:rPr>
              <a:t>6,52 компьютера на 100 учащихся</a:t>
            </a:r>
          </a:p>
          <a:p>
            <a:r>
              <a:rPr lang="ru-RU" sz="3200" b="1" dirty="0" smtClean="0">
                <a:solidFill>
                  <a:srgbClr val="000099"/>
                </a:solidFill>
              </a:rPr>
              <a:t>или</a:t>
            </a:r>
          </a:p>
          <a:p>
            <a:r>
              <a:rPr lang="ru-RU" sz="3200" b="1" dirty="0" smtClean="0">
                <a:solidFill>
                  <a:srgbClr val="000099"/>
                </a:solidFill>
              </a:rPr>
              <a:t>15,3 человека на компьютер</a:t>
            </a:r>
          </a:p>
          <a:p>
            <a:endParaRPr lang="ru-RU" sz="3200" b="1" dirty="0" smtClean="0">
              <a:solidFill>
                <a:srgbClr val="000099"/>
              </a:solidFill>
            </a:endParaRPr>
          </a:p>
          <a:p>
            <a:r>
              <a:rPr lang="ru-RU" sz="3200" b="1" dirty="0" smtClean="0">
                <a:solidFill>
                  <a:srgbClr val="000099"/>
                </a:solidFill>
              </a:rPr>
              <a:t>300 компьютеров в образовательном процессе</a:t>
            </a:r>
          </a:p>
          <a:p>
            <a:endParaRPr lang="ru-RU" sz="3200" b="1" dirty="0" smtClean="0">
              <a:solidFill>
                <a:srgbClr val="000099"/>
              </a:solidFill>
            </a:endParaRPr>
          </a:p>
          <a:p>
            <a:r>
              <a:rPr lang="ru-RU" sz="3200" b="1" dirty="0" smtClean="0">
                <a:solidFill>
                  <a:srgbClr val="000099"/>
                </a:solidFill>
              </a:rPr>
              <a:t>17 интерактивных досок</a:t>
            </a:r>
          </a:p>
          <a:p>
            <a:endParaRPr lang="ru-RU" sz="3200" b="1" dirty="0" smtClean="0">
              <a:solidFill>
                <a:srgbClr val="000099"/>
              </a:solidFill>
            </a:endParaRPr>
          </a:p>
          <a:p>
            <a:r>
              <a:rPr lang="ru-RU" sz="3200" b="1" dirty="0" smtClean="0">
                <a:solidFill>
                  <a:srgbClr val="000099"/>
                </a:solidFill>
              </a:rPr>
              <a:t>46 мультимедиа-проекторов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42852"/>
          <a:ext cx="9144000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42844" y="3535362"/>
          <a:ext cx="8858312" cy="3179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57158" y="214290"/>
          <a:ext cx="8358246" cy="6500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35716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ПИТАНИЕ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643050"/>
            <a:ext cx="82868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бесплатным питанием:</a:t>
            </a:r>
          </a:p>
          <a:p>
            <a:endParaRPr lang="ru-RU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4 классы – 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1822 человека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11 классы – 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860 человек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1194 человека – родительская плата + компенсация.</a:t>
            </a:r>
          </a:p>
          <a:p>
            <a:endParaRPr lang="ru-RU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горячим питанием 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3876 человек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90 % от общего количества обучающихся.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309</Words>
  <Application>Microsoft Office PowerPoint</Application>
  <PresentationFormat>Экран (4:3)</PresentationFormat>
  <Paragraphs>89</Paragraphs>
  <Slides>17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2009-08-26T10:03:59Z</dcterms:created>
  <dcterms:modified xsi:type="dcterms:W3CDTF">2009-08-27T02:51:08Z</dcterms:modified>
</cp:coreProperties>
</file>